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
    <p:sldMasterId id="2147483722" r:id="rId7"/>
    <p:sldMasterId id="2147483771" r:id="rId8"/>
  </p:sldMasterIdLst>
  <p:notesMasterIdLst>
    <p:notesMasterId r:id="rId29"/>
  </p:notesMasterIdLst>
  <p:handoutMasterIdLst>
    <p:handoutMasterId r:id="rId30"/>
  </p:handoutMasterIdLst>
  <p:sldIdLst>
    <p:sldId id="577" r:id="rId9"/>
    <p:sldId id="642" r:id="rId10"/>
    <p:sldId id="643" r:id="rId11"/>
    <p:sldId id="641" r:id="rId12"/>
    <p:sldId id="640" r:id="rId13"/>
    <p:sldId id="649" r:id="rId14"/>
    <p:sldId id="645" r:id="rId15"/>
    <p:sldId id="644" r:id="rId16"/>
    <p:sldId id="650" r:id="rId17"/>
    <p:sldId id="651" r:id="rId18"/>
    <p:sldId id="657" r:id="rId19"/>
    <p:sldId id="652" r:id="rId20"/>
    <p:sldId id="654" r:id="rId21"/>
    <p:sldId id="655" r:id="rId22"/>
    <p:sldId id="646" r:id="rId23"/>
    <p:sldId id="648" r:id="rId24"/>
    <p:sldId id="658" r:id="rId25"/>
    <p:sldId id="659" r:id="rId26"/>
    <p:sldId id="660" r:id="rId27"/>
    <p:sldId id="66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00"/>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78" autoAdjust="0"/>
    <p:restoredTop sz="93817" autoAdjust="0"/>
  </p:normalViewPr>
  <p:slideViewPr>
    <p:cSldViewPr snapToGrid="0">
      <p:cViewPr varScale="1">
        <p:scale>
          <a:sx n="77" d="100"/>
          <a:sy n="77" d="100"/>
        </p:scale>
        <p:origin x="667" y="62"/>
      </p:cViewPr>
      <p:guideLst/>
    </p:cSldViewPr>
  </p:slideViewPr>
  <p:notesTextViewPr>
    <p:cViewPr>
      <p:scale>
        <a:sx n="1" d="1"/>
        <a:sy n="1" d="1"/>
      </p:scale>
      <p:origin x="0" y="0"/>
    </p:cViewPr>
  </p:notesTextViewPr>
  <p:notesViewPr>
    <p:cSldViewPr snapToGrid="0">
      <p:cViewPr varScale="1">
        <p:scale>
          <a:sx n="51" d="100"/>
          <a:sy n="51" d="100"/>
        </p:scale>
        <p:origin x="2692"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2.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D83474-C048-49A8-819F-DFF144E254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736CC55-D54D-49F3-B181-7D575CC796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351004-69A8-4647-8C14-2010C63F151B}" type="datetimeFigureOut">
              <a:rPr lang="en-IN" smtClean="0"/>
              <a:t>22-02-2021</a:t>
            </a:fld>
            <a:endParaRPr lang="en-IN"/>
          </a:p>
        </p:txBody>
      </p:sp>
      <p:sp>
        <p:nvSpPr>
          <p:cNvPr id="4" name="Footer Placeholder 3">
            <a:extLst>
              <a:ext uri="{FF2B5EF4-FFF2-40B4-BE49-F238E27FC236}">
                <a16:creationId xmlns:a16="http://schemas.microsoft.com/office/drawing/2014/main" id="{0E88EADD-3AA8-4B92-86D5-310F417A97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8B76BBB-05D1-4D2D-8501-24DB22B712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5F96E1-7355-4B9E-963A-11073955AA6F}" type="slidenum">
              <a:rPr lang="en-IN" smtClean="0"/>
              <a:t>‹#›</a:t>
            </a:fld>
            <a:endParaRPr lang="en-IN"/>
          </a:p>
        </p:txBody>
      </p:sp>
    </p:spTree>
    <p:extLst>
      <p:ext uri="{BB962C8B-B14F-4D97-AF65-F5344CB8AC3E}">
        <p14:creationId xmlns:p14="http://schemas.microsoft.com/office/powerpoint/2010/main" val="3727574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87C2AC-1EAD-4C0D-B579-25F4C56A20BA}" type="datetimeFigureOut">
              <a:rPr lang="en-IN" smtClean="0"/>
              <a:t>22-02-2021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F00D1E-9535-4B09-9492-AC4A95B5F5EA}" type="slidenum">
              <a:rPr lang="en-IN" smtClean="0"/>
              <a:t>‹#›</a:t>
            </a:fld>
            <a:endParaRPr lang="en-IN"/>
          </a:p>
        </p:txBody>
      </p:sp>
    </p:spTree>
    <p:extLst>
      <p:ext uri="{BB962C8B-B14F-4D97-AF65-F5344CB8AC3E}">
        <p14:creationId xmlns:p14="http://schemas.microsoft.com/office/powerpoint/2010/main" val="2699919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90488" y="744538"/>
            <a:ext cx="6616700" cy="3722687"/>
          </a:xfrm>
          <a:ln/>
        </p:spPr>
      </p:sp>
      <p:sp>
        <p:nvSpPr>
          <p:cNvPr id="67587" name="Rectangle 3"/>
          <p:cNvSpPr>
            <a:spLocks noGrp="1" noChangeArrowheads="1"/>
          </p:cNvSpPr>
          <p:nvPr>
            <p:ph type="body" idx="1"/>
          </p:nvPr>
        </p:nvSpPr>
        <p:spPr>
          <a:xfrm>
            <a:off x="680383" y="4715831"/>
            <a:ext cx="5436909" cy="4466649"/>
          </a:xfrm>
          <a:noFill/>
          <a:ln/>
        </p:spPr>
        <p:txBody>
          <a:bodyPr/>
          <a:lstStyle/>
          <a:p>
            <a:pPr marL="3175" indent="-3175" eaLnBrk="1" hangingPunct="1">
              <a:lnSpc>
                <a:spcPct val="80000"/>
              </a:lnSpc>
            </a:pPr>
            <a:endParaRPr lang="en-GB" sz="1600" dirty="0">
              <a:solidFill>
                <a:srgbClr val="292929"/>
              </a:solidFill>
              <a:latin typeface="Arial" pitchFamily="34" charset="0"/>
            </a:endParaRPr>
          </a:p>
        </p:txBody>
      </p:sp>
    </p:spTree>
    <p:extLst>
      <p:ext uri="{BB962C8B-B14F-4D97-AF65-F5344CB8AC3E}">
        <p14:creationId xmlns:p14="http://schemas.microsoft.com/office/powerpoint/2010/main" val="3661532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90488" y="744538"/>
            <a:ext cx="6616700" cy="3722687"/>
          </a:xfrm>
          <a:ln/>
        </p:spPr>
      </p:sp>
      <p:sp>
        <p:nvSpPr>
          <p:cNvPr id="67587" name="Rectangle 3"/>
          <p:cNvSpPr>
            <a:spLocks noGrp="1" noChangeArrowheads="1"/>
          </p:cNvSpPr>
          <p:nvPr>
            <p:ph type="body" idx="1"/>
          </p:nvPr>
        </p:nvSpPr>
        <p:spPr>
          <a:xfrm>
            <a:off x="680383" y="4715831"/>
            <a:ext cx="5436909" cy="4466649"/>
          </a:xfrm>
          <a:noFill/>
          <a:ln/>
        </p:spPr>
        <p:txBody>
          <a:bodyPr/>
          <a:lstStyle/>
          <a:p>
            <a:pPr marL="3175" indent="-3175" eaLnBrk="1" hangingPunct="1">
              <a:lnSpc>
                <a:spcPct val="80000"/>
              </a:lnSpc>
            </a:pPr>
            <a:endParaRPr lang="en-GB" sz="1600" dirty="0">
              <a:solidFill>
                <a:srgbClr val="292929"/>
              </a:solidFill>
              <a:latin typeface="Arial" pitchFamily="34" charset="0"/>
            </a:endParaRPr>
          </a:p>
        </p:txBody>
      </p:sp>
    </p:spTree>
    <p:extLst>
      <p:ext uri="{BB962C8B-B14F-4D97-AF65-F5344CB8AC3E}">
        <p14:creationId xmlns:p14="http://schemas.microsoft.com/office/powerpoint/2010/main" val="1612477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90488" y="744538"/>
            <a:ext cx="6616700" cy="3722687"/>
          </a:xfrm>
          <a:ln/>
        </p:spPr>
      </p:sp>
      <p:sp>
        <p:nvSpPr>
          <p:cNvPr id="67587" name="Rectangle 3"/>
          <p:cNvSpPr>
            <a:spLocks noGrp="1" noChangeArrowheads="1"/>
          </p:cNvSpPr>
          <p:nvPr>
            <p:ph type="body" idx="1"/>
          </p:nvPr>
        </p:nvSpPr>
        <p:spPr>
          <a:xfrm>
            <a:off x="680383" y="4715831"/>
            <a:ext cx="5436909" cy="4466649"/>
          </a:xfrm>
          <a:noFill/>
          <a:ln/>
        </p:spPr>
        <p:txBody>
          <a:bodyPr/>
          <a:lstStyle/>
          <a:p>
            <a:pPr marL="3175" indent="-3175" eaLnBrk="1" hangingPunct="1">
              <a:lnSpc>
                <a:spcPct val="80000"/>
              </a:lnSpc>
            </a:pPr>
            <a:endParaRPr lang="en-GB" sz="1600" dirty="0">
              <a:solidFill>
                <a:srgbClr val="292929"/>
              </a:solidFill>
              <a:latin typeface="Arial" pitchFamily="34" charset="0"/>
            </a:endParaRPr>
          </a:p>
        </p:txBody>
      </p:sp>
    </p:spTree>
    <p:extLst>
      <p:ext uri="{BB962C8B-B14F-4D97-AF65-F5344CB8AC3E}">
        <p14:creationId xmlns:p14="http://schemas.microsoft.com/office/powerpoint/2010/main" val="440089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90488" y="744538"/>
            <a:ext cx="6616700" cy="3722687"/>
          </a:xfrm>
          <a:ln/>
        </p:spPr>
      </p:sp>
      <p:sp>
        <p:nvSpPr>
          <p:cNvPr id="67587" name="Rectangle 3"/>
          <p:cNvSpPr>
            <a:spLocks noGrp="1" noChangeArrowheads="1"/>
          </p:cNvSpPr>
          <p:nvPr>
            <p:ph type="body" idx="1"/>
          </p:nvPr>
        </p:nvSpPr>
        <p:spPr>
          <a:xfrm>
            <a:off x="680383" y="4715831"/>
            <a:ext cx="5436909" cy="4466649"/>
          </a:xfrm>
          <a:noFill/>
          <a:ln/>
        </p:spPr>
        <p:txBody>
          <a:bodyPr/>
          <a:lstStyle/>
          <a:p>
            <a:pPr marL="3175" indent="-3175" eaLnBrk="1" hangingPunct="1">
              <a:lnSpc>
                <a:spcPct val="80000"/>
              </a:lnSpc>
            </a:pPr>
            <a:endParaRPr lang="en-GB" sz="1600" dirty="0">
              <a:solidFill>
                <a:srgbClr val="292929"/>
              </a:solidFill>
              <a:latin typeface="Arial" pitchFamily="34" charset="0"/>
            </a:endParaRPr>
          </a:p>
        </p:txBody>
      </p:sp>
    </p:spTree>
    <p:extLst>
      <p:ext uri="{BB962C8B-B14F-4D97-AF65-F5344CB8AC3E}">
        <p14:creationId xmlns:p14="http://schemas.microsoft.com/office/powerpoint/2010/main" val="3988960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90488" y="744538"/>
            <a:ext cx="6616700" cy="3722687"/>
          </a:xfrm>
          <a:ln/>
        </p:spPr>
      </p:sp>
      <p:sp>
        <p:nvSpPr>
          <p:cNvPr id="67587" name="Rectangle 3"/>
          <p:cNvSpPr>
            <a:spLocks noGrp="1" noChangeArrowheads="1"/>
          </p:cNvSpPr>
          <p:nvPr>
            <p:ph type="body" idx="1"/>
          </p:nvPr>
        </p:nvSpPr>
        <p:spPr>
          <a:xfrm>
            <a:off x="680383" y="4715831"/>
            <a:ext cx="5436909" cy="4466649"/>
          </a:xfrm>
          <a:noFill/>
          <a:ln/>
        </p:spPr>
        <p:txBody>
          <a:bodyPr/>
          <a:lstStyle/>
          <a:p>
            <a:pPr marL="3175" indent="-3175" eaLnBrk="1" hangingPunct="1">
              <a:lnSpc>
                <a:spcPct val="80000"/>
              </a:lnSpc>
            </a:pPr>
            <a:endParaRPr lang="en-GB" sz="1600" dirty="0">
              <a:solidFill>
                <a:srgbClr val="292929"/>
              </a:solidFill>
              <a:latin typeface="Arial" pitchFamily="34" charset="0"/>
            </a:endParaRPr>
          </a:p>
        </p:txBody>
      </p:sp>
    </p:spTree>
    <p:extLst>
      <p:ext uri="{BB962C8B-B14F-4D97-AF65-F5344CB8AC3E}">
        <p14:creationId xmlns:p14="http://schemas.microsoft.com/office/powerpoint/2010/main" val="2054526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90488" y="744538"/>
            <a:ext cx="6616700" cy="3722687"/>
          </a:xfrm>
          <a:ln/>
        </p:spPr>
      </p:sp>
      <p:sp>
        <p:nvSpPr>
          <p:cNvPr id="67587" name="Rectangle 3"/>
          <p:cNvSpPr>
            <a:spLocks noGrp="1" noChangeArrowheads="1"/>
          </p:cNvSpPr>
          <p:nvPr>
            <p:ph type="body" idx="1"/>
          </p:nvPr>
        </p:nvSpPr>
        <p:spPr>
          <a:xfrm>
            <a:off x="680383" y="4715831"/>
            <a:ext cx="5436909" cy="4466649"/>
          </a:xfrm>
          <a:noFill/>
          <a:ln/>
        </p:spPr>
        <p:txBody>
          <a:bodyPr/>
          <a:lstStyle/>
          <a:p>
            <a:pPr marL="3175" indent="-3175" eaLnBrk="1" hangingPunct="1">
              <a:lnSpc>
                <a:spcPct val="80000"/>
              </a:lnSpc>
            </a:pPr>
            <a:endParaRPr lang="en-GB" sz="1600" dirty="0">
              <a:solidFill>
                <a:srgbClr val="292929"/>
              </a:solidFill>
              <a:latin typeface="Arial" pitchFamily="34" charset="0"/>
            </a:endParaRPr>
          </a:p>
        </p:txBody>
      </p:sp>
    </p:spTree>
    <p:extLst>
      <p:ext uri="{BB962C8B-B14F-4D97-AF65-F5344CB8AC3E}">
        <p14:creationId xmlns:p14="http://schemas.microsoft.com/office/powerpoint/2010/main" val="702368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90488" y="744538"/>
            <a:ext cx="6616700" cy="3722687"/>
          </a:xfrm>
          <a:ln/>
        </p:spPr>
      </p:sp>
      <p:sp>
        <p:nvSpPr>
          <p:cNvPr id="67587" name="Rectangle 3"/>
          <p:cNvSpPr>
            <a:spLocks noGrp="1" noChangeArrowheads="1"/>
          </p:cNvSpPr>
          <p:nvPr>
            <p:ph type="body" idx="1"/>
          </p:nvPr>
        </p:nvSpPr>
        <p:spPr>
          <a:xfrm>
            <a:off x="680383" y="4715831"/>
            <a:ext cx="5436909" cy="4466649"/>
          </a:xfrm>
          <a:noFill/>
          <a:ln/>
        </p:spPr>
        <p:txBody>
          <a:bodyPr/>
          <a:lstStyle/>
          <a:p>
            <a:pPr marL="3175" indent="-3175" eaLnBrk="1" hangingPunct="1">
              <a:lnSpc>
                <a:spcPct val="80000"/>
              </a:lnSpc>
            </a:pPr>
            <a:endParaRPr lang="en-GB" sz="1600" dirty="0">
              <a:solidFill>
                <a:srgbClr val="292929"/>
              </a:solidFill>
              <a:latin typeface="Arial" pitchFamily="34" charset="0"/>
            </a:endParaRPr>
          </a:p>
        </p:txBody>
      </p:sp>
    </p:spTree>
    <p:extLst>
      <p:ext uri="{BB962C8B-B14F-4D97-AF65-F5344CB8AC3E}">
        <p14:creationId xmlns:p14="http://schemas.microsoft.com/office/powerpoint/2010/main" val="1541465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90488" y="744538"/>
            <a:ext cx="6616700" cy="3722687"/>
          </a:xfrm>
          <a:ln/>
        </p:spPr>
      </p:sp>
      <p:sp>
        <p:nvSpPr>
          <p:cNvPr id="67587" name="Rectangle 3"/>
          <p:cNvSpPr>
            <a:spLocks noGrp="1" noChangeArrowheads="1"/>
          </p:cNvSpPr>
          <p:nvPr>
            <p:ph type="body" idx="1"/>
          </p:nvPr>
        </p:nvSpPr>
        <p:spPr>
          <a:xfrm>
            <a:off x="680383" y="4715831"/>
            <a:ext cx="5436909" cy="4466649"/>
          </a:xfrm>
          <a:noFill/>
          <a:ln/>
        </p:spPr>
        <p:txBody>
          <a:bodyPr/>
          <a:lstStyle/>
          <a:p>
            <a:pPr marL="3175" indent="-3175" eaLnBrk="1" hangingPunct="1">
              <a:lnSpc>
                <a:spcPct val="80000"/>
              </a:lnSpc>
            </a:pPr>
            <a:endParaRPr lang="en-GB" sz="1600" dirty="0">
              <a:solidFill>
                <a:srgbClr val="292929"/>
              </a:solidFill>
              <a:latin typeface="Arial" pitchFamily="34" charset="0"/>
            </a:endParaRPr>
          </a:p>
        </p:txBody>
      </p:sp>
    </p:spTree>
    <p:extLst>
      <p:ext uri="{BB962C8B-B14F-4D97-AF65-F5344CB8AC3E}">
        <p14:creationId xmlns:p14="http://schemas.microsoft.com/office/powerpoint/2010/main" val="3987278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90488" y="744538"/>
            <a:ext cx="6616700" cy="3722687"/>
          </a:xfrm>
          <a:ln/>
        </p:spPr>
      </p:sp>
      <p:sp>
        <p:nvSpPr>
          <p:cNvPr id="67587" name="Rectangle 3"/>
          <p:cNvSpPr>
            <a:spLocks noGrp="1" noChangeArrowheads="1"/>
          </p:cNvSpPr>
          <p:nvPr>
            <p:ph type="body" idx="1"/>
          </p:nvPr>
        </p:nvSpPr>
        <p:spPr>
          <a:xfrm>
            <a:off x="680383" y="4715831"/>
            <a:ext cx="5436909" cy="4466649"/>
          </a:xfrm>
          <a:noFill/>
          <a:ln/>
        </p:spPr>
        <p:txBody>
          <a:bodyPr/>
          <a:lstStyle/>
          <a:p>
            <a:pPr marL="3175" indent="-3175" eaLnBrk="1" hangingPunct="1">
              <a:lnSpc>
                <a:spcPct val="80000"/>
              </a:lnSpc>
            </a:pPr>
            <a:endParaRPr lang="en-GB" sz="1600" dirty="0">
              <a:solidFill>
                <a:srgbClr val="292929"/>
              </a:solidFill>
              <a:latin typeface="Arial" pitchFamily="34" charset="0"/>
            </a:endParaRPr>
          </a:p>
        </p:txBody>
      </p:sp>
    </p:spTree>
    <p:extLst>
      <p:ext uri="{BB962C8B-B14F-4D97-AF65-F5344CB8AC3E}">
        <p14:creationId xmlns:p14="http://schemas.microsoft.com/office/powerpoint/2010/main" val="1124563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90488" y="744538"/>
            <a:ext cx="6616700" cy="3722687"/>
          </a:xfrm>
          <a:ln/>
        </p:spPr>
      </p:sp>
      <p:sp>
        <p:nvSpPr>
          <p:cNvPr id="67587" name="Rectangle 3"/>
          <p:cNvSpPr>
            <a:spLocks noGrp="1" noChangeArrowheads="1"/>
          </p:cNvSpPr>
          <p:nvPr>
            <p:ph type="body" idx="1"/>
          </p:nvPr>
        </p:nvSpPr>
        <p:spPr>
          <a:xfrm>
            <a:off x="680383" y="4715831"/>
            <a:ext cx="5436909" cy="4466649"/>
          </a:xfrm>
          <a:noFill/>
          <a:ln/>
        </p:spPr>
        <p:txBody>
          <a:bodyPr/>
          <a:lstStyle/>
          <a:p>
            <a:pPr marL="3175" indent="-3175" eaLnBrk="1" hangingPunct="1">
              <a:lnSpc>
                <a:spcPct val="80000"/>
              </a:lnSpc>
            </a:pPr>
            <a:endParaRPr lang="en-GB" sz="1600" dirty="0">
              <a:solidFill>
                <a:srgbClr val="292929"/>
              </a:solidFill>
              <a:latin typeface="Arial" pitchFamily="34" charset="0"/>
            </a:endParaRPr>
          </a:p>
        </p:txBody>
      </p:sp>
    </p:spTree>
    <p:extLst>
      <p:ext uri="{BB962C8B-B14F-4D97-AF65-F5344CB8AC3E}">
        <p14:creationId xmlns:p14="http://schemas.microsoft.com/office/powerpoint/2010/main" val="3622667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90488" y="744538"/>
            <a:ext cx="6616700" cy="3722687"/>
          </a:xfrm>
          <a:ln/>
        </p:spPr>
      </p:sp>
      <p:sp>
        <p:nvSpPr>
          <p:cNvPr id="67587" name="Rectangle 3"/>
          <p:cNvSpPr>
            <a:spLocks noGrp="1" noChangeArrowheads="1"/>
          </p:cNvSpPr>
          <p:nvPr>
            <p:ph type="body" idx="1"/>
          </p:nvPr>
        </p:nvSpPr>
        <p:spPr>
          <a:xfrm>
            <a:off x="680383" y="4715831"/>
            <a:ext cx="5436909" cy="4466649"/>
          </a:xfrm>
          <a:noFill/>
          <a:ln/>
        </p:spPr>
        <p:txBody>
          <a:bodyPr/>
          <a:lstStyle/>
          <a:p>
            <a:pPr marL="3175" indent="-3175" eaLnBrk="1" hangingPunct="1">
              <a:lnSpc>
                <a:spcPct val="80000"/>
              </a:lnSpc>
            </a:pPr>
            <a:endParaRPr lang="en-GB" sz="1600" dirty="0">
              <a:solidFill>
                <a:srgbClr val="292929"/>
              </a:solidFill>
              <a:latin typeface="Arial" pitchFamily="34" charset="0"/>
            </a:endParaRPr>
          </a:p>
        </p:txBody>
      </p:sp>
    </p:spTree>
    <p:extLst>
      <p:ext uri="{BB962C8B-B14F-4D97-AF65-F5344CB8AC3E}">
        <p14:creationId xmlns:p14="http://schemas.microsoft.com/office/powerpoint/2010/main" val="3646952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90488" y="744538"/>
            <a:ext cx="6616700" cy="3722687"/>
          </a:xfrm>
          <a:ln/>
        </p:spPr>
      </p:sp>
      <p:sp>
        <p:nvSpPr>
          <p:cNvPr id="67587" name="Rectangle 3"/>
          <p:cNvSpPr>
            <a:spLocks noGrp="1" noChangeArrowheads="1"/>
          </p:cNvSpPr>
          <p:nvPr>
            <p:ph type="body" idx="1"/>
          </p:nvPr>
        </p:nvSpPr>
        <p:spPr>
          <a:xfrm>
            <a:off x="680383" y="4715831"/>
            <a:ext cx="5436909" cy="4466649"/>
          </a:xfrm>
          <a:noFill/>
          <a:ln/>
        </p:spPr>
        <p:txBody>
          <a:bodyPr/>
          <a:lstStyle/>
          <a:p>
            <a:pPr marL="3175" indent="-3175" eaLnBrk="1" hangingPunct="1">
              <a:lnSpc>
                <a:spcPct val="80000"/>
              </a:lnSpc>
            </a:pPr>
            <a:endParaRPr lang="en-GB" sz="1600" dirty="0">
              <a:solidFill>
                <a:srgbClr val="292929"/>
              </a:solidFill>
              <a:latin typeface="Arial" pitchFamily="34" charset="0"/>
            </a:endParaRPr>
          </a:p>
        </p:txBody>
      </p:sp>
    </p:spTree>
    <p:extLst>
      <p:ext uri="{BB962C8B-B14F-4D97-AF65-F5344CB8AC3E}">
        <p14:creationId xmlns:p14="http://schemas.microsoft.com/office/powerpoint/2010/main" val="3876426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90488" y="744538"/>
            <a:ext cx="6616700" cy="3722687"/>
          </a:xfrm>
          <a:ln/>
        </p:spPr>
      </p:sp>
      <p:sp>
        <p:nvSpPr>
          <p:cNvPr id="67587" name="Rectangle 3"/>
          <p:cNvSpPr>
            <a:spLocks noGrp="1" noChangeArrowheads="1"/>
          </p:cNvSpPr>
          <p:nvPr>
            <p:ph type="body" idx="1"/>
          </p:nvPr>
        </p:nvSpPr>
        <p:spPr>
          <a:xfrm>
            <a:off x="680383" y="4715831"/>
            <a:ext cx="5436909" cy="4466649"/>
          </a:xfrm>
          <a:noFill/>
          <a:ln/>
        </p:spPr>
        <p:txBody>
          <a:bodyPr/>
          <a:lstStyle/>
          <a:p>
            <a:pPr marL="3175" indent="-3175" eaLnBrk="1" hangingPunct="1">
              <a:lnSpc>
                <a:spcPct val="80000"/>
              </a:lnSpc>
            </a:pPr>
            <a:endParaRPr lang="en-GB" sz="1600" dirty="0">
              <a:solidFill>
                <a:srgbClr val="292929"/>
              </a:solidFill>
              <a:latin typeface="Arial" pitchFamily="34" charset="0"/>
            </a:endParaRPr>
          </a:p>
        </p:txBody>
      </p:sp>
    </p:spTree>
    <p:extLst>
      <p:ext uri="{BB962C8B-B14F-4D97-AF65-F5344CB8AC3E}">
        <p14:creationId xmlns:p14="http://schemas.microsoft.com/office/powerpoint/2010/main" val="1733078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90488" y="744538"/>
            <a:ext cx="6616700" cy="3722687"/>
          </a:xfrm>
          <a:ln/>
        </p:spPr>
      </p:sp>
      <p:sp>
        <p:nvSpPr>
          <p:cNvPr id="67587" name="Rectangle 3"/>
          <p:cNvSpPr>
            <a:spLocks noGrp="1" noChangeArrowheads="1"/>
          </p:cNvSpPr>
          <p:nvPr>
            <p:ph type="body" idx="1"/>
          </p:nvPr>
        </p:nvSpPr>
        <p:spPr>
          <a:xfrm>
            <a:off x="680383" y="4715831"/>
            <a:ext cx="5436909" cy="4466649"/>
          </a:xfrm>
          <a:noFill/>
          <a:ln/>
        </p:spPr>
        <p:txBody>
          <a:bodyPr/>
          <a:lstStyle/>
          <a:p>
            <a:pPr marL="3175" indent="-3175" eaLnBrk="1" hangingPunct="1">
              <a:lnSpc>
                <a:spcPct val="80000"/>
              </a:lnSpc>
            </a:pPr>
            <a:endParaRPr lang="en-GB" sz="1600" dirty="0">
              <a:solidFill>
                <a:srgbClr val="292929"/>
              </a:solidFill>
              <a:latin typeface="Arial" pitchFamily="34" charset="0"/>
            </a:endParaRPr>
          </a:p>
        </p:txBody>
      </p:sp>
    </p:spTree>
    <p:extLst>
      <p:ext uri="{BB962C8B-B14F-4D97-AF65-F5344CB8AC3E}">
        <p14:creationId xmlns:p14="http://schemas.microsoft.com/office/powerpoint/2010/main" val="328757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90488" y="744538"/>
            <a:ext cx="6616700" cy="3722687"/>
          </a:xfrm>
          <a:ln/>
        </p:spPr>
      </p:sp>
      <p:sp>
        <p:nvSpPr>
          <p:cNvPr id="67587" name="Rectangle 3"/>
          <p:cNvSpPr>
            <a:spLocks noGrp="1" noChangeArrowheads="1"/>
          </p:cNvSpPr>
          <p:nvPr>
            <p:ph type="body" idx="1"/>
          </p:nvPr>
        </p:nvSpPr>
        <p:spPr>
          <a:xfrm>
            <a:off x="680383" y="4715831"/>
            <a:ext cx="5436909" cy="4466649"/>
          </a:xfrm>
          <a:noFill/>
          <a:ln/>
        </p:spPr>
        <p:txBody>
          <a:bodyPr/>
          <a:lstStyle/>
          <a:p>
            <a:pPr marL="3175" indent="-3175" eaLnBrk="1" hangingPunct="1">
              <a:lnSpc>
                <a:spcPct val="80000"/>
              </a:lnSpc>
            </a:pPr>
            <a:endParaRPr lang="en-GB" sz="1600" dirty="0">
              <a:solidFill>
                <a:srgbClr val="292929"/>
              </a:solidFill>
              <a:latin typeface="Arial" pitchFamily="34" charset="0"/>
            </a:endParaRPr>
          </a:p>
        </p:txBody>
      </p:sp>
    </p:spTree>
    <p:extLst>
      <p:ext uri="{BB962C8B-B14F-4D97-AF65-F5344CB8AC3E}">
        <p14:creationId xmlns:p14="http://schemas.microsoft.com/office/powerpoint/2010/main" val="18798309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oleObject" Target="../embeddings/oleObject1.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4B0007-DA02-48C7-9137-9386DFC24A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p:ph type="ctrTitle"/>
          </p:nvPr>
        </p:nvSpPr>
        <p:spPr>
          <a:xfrm>
            <a:off x="775100" y="1954221"/>
            <a:ext cx="4326679" cy="979702"/>
          </a:xfrm>
        </p:spPr>
        <p:txBody>
          <a:bodyPr/>
          <a:lstStyle>
            <a:lvl1pPr>
              <a:defRPr sz="2999" b="0">
                <a:solidFill>
                  <a:schemeClr val="tx1"/>
                </a:solidFill>
                <a:latin typeface="EYInterstate Light" panose="02000506000000020004" pitchFamily="2" charset="0"/>
                <a:cs typeface="Arial" pitchFamily="34" charset="0"/>
              </a:defRPr>
            </a:lvl1pPr>
          </a:lstStyle>
          <a:p>
            <a:r>
              <a:rPr lang="en-US"/>
              <a:t>Click to edit Master title style</a:t>
            </a:r>
            <a:endParaRPr lang="en-GB" dirty="0"/>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tx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dirty="0"/>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59392" y="4960938"/>
            <a:ext cx="1224912"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1283578156"/>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3938" y="0"/>
            <a:ext cx="5968062" cy="6858000"/>
          </a:xfrm>
        </p:spPr>
        <p:txBody>
          <a:bodyPr/>
          <a:lstStyle/>
          <a:p>
            <a:r>
              <a:rPr lang="en-US"/>
              <a:t>Click icon to add picture</a:t>
            </a:r>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513" y="2578743"/>
            <a:ext cx="4535597" cy="1055708"/>
          </a:xfrm>
        </p:spPr>
        <p:txBody>
          <a:bodyPr/>
          <a:lstStyle>
            <a:lvl1pPr marL="0" indent="0">
              <a:buNone/>
              <a:defRPr sz="2999"/>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513" y="3840384"/>
            <a:ext cx="4535597" cy="1055708"/>
          </a:xfrm>
        </p:spPr>
        <p:txBody>
          <a:bodyPr/>
          <a:lstStyle>
            <a:lvl1pPr marL="0" indent="0">
              <a:buNone/>
              <a:defRPr sz="1599"/>
            </a:lvl1pPr>
          </a:lstStyle>
          <a:p>
            <a:pPr lvl="0"/>
            <a:r>
              <a:rPr lang="en-IN" dirty="0"/>
              <a:t>text</a:t>
            </a:r>
          </a:p>
        </p:txBody>
      </p:sp>
      <p:sp>
        <p:nvSpPr>
          <p:cNvPr id="2" name="Date Placeholder 1">
            <a:extLst>
              <a:ext uri="{FF2B5EF4-FFF2-40B4-BE49-F238E27FC236}">
                <a16:creationId xmlns:a16="http://schemas.microsoft.com/office/drawing/2014/main" id="{F656DB61-969F-46BA-942C-3600269FA4D1}"/>
              </a:ext>
            </a:extLst>
          </p:cNvPr>
          <p:cNvSpPr>
            <a:spLocks noGrp="1"/>
          </p:cNvSpPr>
          <p:nvPr>
            <p:ph type="dt" sz="half" idx="13"/>
          </p:nvPr>
        </p:nvSpPr>
        <p:spPr/>
        <p:txBody>
          <a:bodyPr/>
          <a:lstStyle/>
          <a:p>
            <a:fld id="{70698E0F-C516-4EA3-9B7A-A60925844285}" type="datetime3">
              <a:rPr lang="en-US" smtClean="0"/>
              <a:t>22 February 2021</a:t>
            </a:fld>
            <a:endParaRPr lang="en-IN" dirty="0"/>
          </a:p>
        </p:txBody>
      </p:sp>
      <p:sp>
        <p:nvSpPr>
          <p:cNvPr id="3" name="Footer Placeholder 2">
            <a:extLst>
              <a:ext uri="{FF2B5EF4-FFF2-40B4-BE49-F238E27FC236}">
                <a16:creationId xmlns:a16="http://schemas.microsoft.com/office/drawing/2014/main" id="{C7C562FF-E912-4424-B259-AED677C026AF}"/>
              </a:ext>
            </a:extLst>
          </p:cNvPr>
          <p:cNvSpPr>
            <a:spLocks noGrp="1"/>
          </p:cNvSpPr>
          <p:nvPr>
            <p:ph type="ftr" sz="quarter" idx="14"/>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E82C1B82-1A85-4CFD-98C3-C21698A96B67}"/>
              </a:ext>
            </a:extLst>
          </p:cNvPr>
          <p:cNvSpPr>
            <a:spLocks noGrp="1"/>
          </p:cNvSpPr>
          <p:nvPr>
            <p:ph type="sldNum" sz="quarter" idx="15"/>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92921892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8" name="Line 11"/>
          <p:cNvSpPr>
            <a:spLocks noChangeShapeType="1"/>
          </p:cNvSpPr>
          <p:nvPr userDrawn="1"/>
        </p:nvSpPr>
        <p:spPr bwMode="auto">
          <a:xfrm>
            <a:off x="609601" y="6245352"/>
            <a:ext cx="109728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284045939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sz="half" idx="1"/>
          </p:nvPr>
        </p:nvSpPr>
        <p:spPr>
          <a:xfrm>
            <a:off x="609600" y="1425578"/>
            <a:ext cx="5384800" cy="4700589"/>
          </a:xfrm>
        </p:spPr>
        <p:txBody>
          <a:bodyPr/>
          <a:lstStyle>
            <a:lvl1pPr>
              <a:defRPr sz="2399">
                <a:solidFill>
                  <a:schemeClr val="bg1"/>
                </a:solidFill>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97601" y="1425578"/>
            <a:ext cx="5384800" cy="4700589"/>
          </a:xfrm>
        </p:spPr>
        <p:txBody>
          <a:bodyPr/>
          <a:lstStyle>
            <a:lvl1pPr marL="356438" indent="-356438" algn="l" defTabSz="913943" rtl="0" eaLnBrk="1" latinLnBrk="0" hangingPunct="1">
              <a:spcBef>
                <a:spcPct val="20000"/>
              </a:spcBef>
              <a:buClr>
                <a:schemeClr val="accent2"/>
              </a:buClr>
              <a:buSzPct val="70000"/>
              <a:buFont typeface="Arial" pitchFamily="34" charset="0"/>
              <a:buChar char="►"/>
              <a:defRPr lang="en-US" sz="2399" kern="1200" dirty="0" smtClean="0">
                <a:solidFill>
                  <a:schemeClr val="bg1"/>
                </a:solidFill>
                <a:latin typeface="+mn-lt"/>
                <a:ea typeface="+mn-ea"/>
                <a:cs typeface="+mn-cs"/>
              </a:defRPr>
            </a:lvl1pPr>
            <a:lvl2pPr marL="712875" indent="-356438" algn="l" defTabSz="913943" rtl="0" eaLnBrk="1" latinLnBrk="0" hangingPunct="1">
              <a:spcBef>
                <a:spcPct val="20000"/>
              </a:spcBef>
              <a:buClr>
                <a:schemeClr val="accent2"/>
              </a:buClr>
              <a:buSzPct val="70000"/>
              <a:buFont typeface="Arial" pitchFamily="34" charset="0"/>
              <a:buChar char="►"/>
              <a:defRPr lang="en-US" sz="2399" kern="1200" dirty="0" smtClean="0">
                <a:solidFill>
                  <a:schemeClr val="bg1"/>
                </a:solidFill>
                <a:latin typeface="+mn-lt"/>
                <a:ea typeface="+mn-ea"/>
                <a:cs typeface="+mn-cs"/>
              </a:defRPr>
            </a:lvl2pPr>
            <a:lvl3pPr marL="1069313" indent="-356438" algn="l" defTabSz="913943" rtl="0" eaLnBrk="1" latinLnBrk="0" hangingPunct="1">
              <a:spcBef>
                <a:spcPct val="20000"/>
              </a:spcBef>
              <a:buClr>
                <a:schemeClr val="accent2"/>
              </a:buClr>
              <a:buSzPct val="70000"/>
              <a:buFont typeface="Arial" pitchFamily="34" charset="0"/>
              <a:buChar char="►"/>
              <a:defRPr lang="en-US" sz="1999" kern="1200" dirty="0" smtClean="0">
                <a:solidFill>
                  <a:schemeClr val="bg1"/>
                </a:solidFill>
                <a:latin typeface="+mn-lt"/>
                <a:ea typeface="+mn-ea"/>
                <a:cs typeface="+mn-cs"/>
              </a:defRPr>
            </a:lvl3pPr>
            <a:lvl4pPr marL="1425751" indent="-356438" algn="l" defTabSz="913943" rtl="0" eaLnBrk="1" latinLnBrk="0" hangingPunct="1">
              <a:spcBef>
                <a:spcPct val="20000"/>
              </a:spcBef>
              <a:buClr>
                <a:schemeClr val="accent2"/>
              </a:buClr>
              <a:buSzPct val="70000"/>
              <a:buFont typeface="Arial" pitchFamily="34" charset="0"/>
              <a:buChar char="►"/>
              <a:defRPr lang="en-US" sz="1799" kern="1200" dirty="0" smtClean="0">
                <a:solidFill>
                  <a:schemeClr val="bg1"/>
                </a:solidFill>
                <a:latin typeface="+mn-lt"/>
                <a:ea typeface="+mn-ea"/>
                <a:cs typeface="+mn-cs"/>
              </a:defRPr>
            </a:lvl4pPr>
            <a:lvl5pPr marL="1782188" indent="-356438" algn="l" defTabSz="913943" rtl="0" eaLnBrk="1" latinLnBrk="0" hangingPunct="1">
              <a:spcBef>
                <a:spcPct val="20000"/>
              </a:spcBef>
              <a:buClr>
                <a:schemeClr val="accent2"/>
              </a:buClr>
              <a:buSzPct val="70000"/>
              <a:buFont typeface="Arial" pitchFamily="34" charset="0"/>
              <a:buChar char="►"/>
              <a:defRPr lang="en-GB" sz="1799" kern="1200" dirty="0">
                <a:solidFill>
                  <a:schemeClr val="bg1"/>
                </a:solidFill>
                <a:latin typeface="+mn-lt"/>
                <a:ea typeface="+mn-ea"/>
                <a:cs typeface="+mn-cs"/>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609601"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12" name="Line 11"/>
          <p:cNvSpPr>
            <a:spLocks noChangeShapeType="1"/>
          </p:cNvSpPr>
          <p:nvPr userDrawn="1"/>
        </p:nvSpPr>
        <p:spPr bwMode="auto">
          <a:xfrm>
            <a:off x="609601" y="6245352"/>
            <a:ext cx="109728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33332254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612329" y="2130551"/>
            <a:ext cx="5390400" cy="3995928"/>
          </a:xfrm>
        </p:spPr>
        <p:txBody>
          <a:bodyPr/>
          <a:lstStyle>
            <a:lvl1pPr>
              <a:defRPr sz="2399"/>
            </a:lvl1pPr>
            <a:lvl2pPr>
              <a:defRPr sz="2399"/>
            </a:lvl2pPr>
            <a:lvl3pPr marL="1080547" indent="-357009">
              <a:defRPr sz="199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96405" y="2130551"/>
            <a:ext cx="5390400" cy="3995928"/>
          </a:xfrm>
        </p:spPr>
        <p:txBody>
          <a:bodyPr/>
          <a:lstStyle>
            <a:lvl1pPr>
              <a:defRPr sz="23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609601"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10" name="Text Placeholder 9"/>
          <p:cNvSpPr>
            <a:spLocks noGrp="1"/>
          </p:cNvSpPr>
          <p:nvPr>
            <p:ph type="body" sz="quarter" idx="12"/>
          </p:nvPr>
        </p:nvSpPr>
        <p:spPr>
          <a:xfrm>
            <a:off x="612329" y="1427144"/>
            <a:ext cx="5390400" cy="640800"/>
          </a:xfrm>
        </p:spPr>
        <p:txBody>
          <a:bodyPr anchor="t" anchorCtr="0"/>
          <a:lstStyle>
            <a:lvl1pPr>
              <a:buNone/>
              <a:defRPr b="1"/>
            </a:lvl1pPr>
          </a:lstStyle>
          <a:p>
            <a:pPr lvl="0"/>
            <a:r>
              <a:rPr lang="en-US"/>
              <a:t>Click to edit Master text styles</a:t>
            </a:r>
          </a:p>
        </p:txBody>
      </p:sp>
      <p:sp>
        <p:nvSpPr>
          <p:cNvPr id="11" name="Text Placeholder 9"/>
          <p:cNvSpPr>
            <a:spLocks noGrp="1"/>
          </p:cNvSpPr>
          <p:nvPr>
            <p:ph type="body" sz="quarter" idx="13"/>
          </p:nvPr>
        </p:nvSpPr>
        <p:spPr>
          <a:xfrm>
            <a:off x="6196405" y="1427144"/>
            <a:ext cx="5390400" cy="640800"/>
          </a:xfrm>
        </p:spPr>
        <p:txBody>
          <a:bodyPr anchor="t" anchorCtr="0"/>
          <a:lstStyle>
            <a:lvl1pPr>
              <a:buNone/>
              <a:defRPr b="1"/>
            </a:lvl1pPr>
          </a:lstStyle>
          <a:p>
            <a:pPr lvl="0"/>
            <a:r>
              <a:rPr lang="en-US"/>
              <a:t>Click to edit Master text styles</a:t>
            </a:r>
          </a:p>
        </p:txBody>
      </p:sp>
      <p:sp>
        <p:nvSpPr>
          <p:cNvPr id="9" name="Line 11"/>
          <p:cNvSpPr>
            <a:spLocks noChangeShapeType="1"/>
          </p:cNvSpPr>
          <p:nvPr userDrawn="1"/>
        </p:nvSpPr>
        <p:spPr bwMode="auto">
          <a:xfrm>
            <a:off x="609601" y="6245352"/>
            <a:ext cx="109728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323816654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07487" y="1025527"/>
            <a:ext cx="10972800" cy="1643063"/>
          </a:xfrm>
        </p:spPr>
        <p:txBody>
          <a:bodyPr/>
          <a:lstStyle>
            <a:lvl1pPr marL="0" indent="0" algn="l">
              <a:lnSpc>
                <a:spcPct val="85000"/>
              </a:lnSpc>
              <a:spcBef>
                <a:spcPts val="0"/>
              </a:spcBef>
              <a:buNone/>
              <a:defRPr sz="4998" b="1">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609601" y="6245352"/>
            <a:ext cx="109728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169427002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1"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a:t>Click to edit Master title style</a:t>
            </a:r>
            <a:endParaRPr lang="en-US" dirty="0"/>
          </a:p>
        </p:txBody>
      </p:sp>
      <p:sp>
        <p:nvSpPr>
          <p:cNvPr id="4102" name="Freeform 6"/>
          <p:cNvSpPr>
            <a:spLocks/>
          </p:cNvSpPr>
          <p:nvPr userDrawn="1"/>
        </p:nvSpPr>
        <p:spPr bwMode="gray">
          <a:xfrm>
            <a:off x="598177" y="1057275"/>
            <a:ext cx="10987715"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2"/>
          </a:solidFill>
          <a:ln w="9525">
            <a:noFill/>
            <a:round/>
            <a:headEnd/>
            <a:tailEnd/>
          </a:ln>
        </p:spPr>
        <p:txBody>
          <a:bodyPr vert="horz" wrap="square" lIns="91392" tIns="45696" rIns="91392" bIns="45696" numCol="1" anchor="t" anchorCtr="0" compatLnSpc="1">
            <a:prstTxWarp prst="textNoShape">
              <a:avLst/>
            </a:prstTxWarp>
          </a:bodyPr>
          <a:lstStyle/>
          <a:p>
            <a:endParaRPr lang="en-GB" sz="1799">
              <a:solidFill>
                <a:schemeClr val="bg1"/>
              </a:solidFill>
            </a:endParaRPr>
          </a:p>
        </p:txBody>
      </p:sp>
    </p:spTree>
    <p:extLst>
      <p:ext uri="{BB962C8B-B14F-4D97-AF65-F5344CB8AC3E}">
        <p14:creationId xmlns:p14="http://schemas.microsoft.com/office/powerpoint/2010/main" val="68252792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1"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a:t>Click to edit Master title style</a:t>
            </a:r>
            <a:endParaRPr lang="en-US" dirty="0"/>
          </a:p>
        </p:txBody>
      </p:sp>
      <p:sp>
        <p:nvSpPr>
          <p:cNvPr id="7" name="Freeform 6"/>
          <p:cNvSpPr>
            <a:spLocks/>
          </p:cNvSpPr>
          <p:nvPr userDrawn="1"/>
        </p:nvSpPr>
        <p:spPr bwMode="gray">
          <a:xfrm>
            <a:off x="598177" y="1057275"/>
            <a:ext cx="10987715"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1"/>
          </a:solidFill>
          <a:ln w="9525">
            <a:noFill/>
            <a:round/>
            <a:headEnd/>
            <a:tailEnd/>
          </a:ln>
        </p:spPr>
        <p:txBody>
          <a:bodyPr vert="horz" wrap="square" lIns="91392" tIns="45696" rIns="91392" bIns="45696" numCol="1" anchor="t" anchorCtr="0" compatLnSpc="1">
            <a:prstTxWarp prst="textNoShape">
              <a:avLst/>
            </a:prstTxWarp>
          </a:bodyPr>
          <a:lstStyle/>
          <a:p>
            <a:endParaRPr lang="en-GB" sz="1799">
              <a:solidFill>
                <a:schemeClr val="bg1"/>
              </a:solidFill>
            </a:endParaRPr>
          </a:p>
        </p:txBody>
      </p:sp>
    </p:spTree>
    <p:extLst>
      <p:ext uri="{BB962C8B-B14F-4D97-AF65-F5344CB8AC3E}">
        <p14:creationId xmlns:p14="http://schemas.microsoft.com/office/powerpoint/2010/main" val="41876695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1"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endParaRPr lang="en-US" dirty="0"/>
          </a:p>
        </p:txBody>
      </p:sp>
      <p:sp>
        <p:nvSpPr>
          <p:cNvPr id="7" name="Freeform 6"/>
          <p:cNvSpPr>
            <a:spLocks/>
          </p:cNvSpPr>
          <p:nvPr userDrawn="1"/>
        </p:nvSpPr>
        <p:spPr bwMode="gray">
          <a:xfrm>
            <a:off x="598177" y="1057275"/>
            <a:ext cx="10987715"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blipFill dpi="0" rotWithShape="1">
            <a:blip r:embed="rId2" cstate="print"/>
            <a:srcRect/>
            <a:tile tx="0" ty="0" sx="100000" sy="100000" flip="none" algn="tl"/>
          </a:blipFill>
          <a:ln w="9525">
            <a:noFill/>
            <a:round/>
            <a:headEnd/>
            <a:tailEnd/>
          </a:ln>
        </p:spPr>
        <p:txBody>
          <a:bodyPr vert="horz" wrap="square" lIns="91392" tIns="45696" rIns="91392" bIns="45696" numCol="1" anchor="t" anchorCtr="0" compatLnSpc="1">
            <a:prstTxWarp prst="textNoShape">
              <a:avLst/>
            </a:prstTxWarp>
          </a:bodyPr>
          <a:lstStyle/>
          <a:p>
            <a:endParaRPr lang="en-GB" sz="1799"/>
          </a:p>
        </p:txBody>
      </p:sp>
    </p:spTree>
    <p:extLst>
      <p:ext uri="{BB962C8B-B14F-4D97-AF65-F5344CB8AC3E}">
        <p14:creationId xmlns:p14="http://schemas.microsoft.com/office/powerpoint/2010/main" val="112405523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607484" y="6245352"/>
            <a:ext cx="10972800" cy="0"/>
          </a:xfrm>
          <a:prstGeom prst="line">
            <a:avLst/>
          </a:prstGeom>
          <a:noFill/>
          <a:ln w="3175">
            <a:solidFill>
              <a:srgbClr val="808080"/>
            </a:solidFill>
            <a:round/>
            <a:headEnd/>
            <a:tailEnd/>
          </a:ln>
          <a:effectLst/>
        </p:spPr>
        <p:txBody>
          <a:bodyPr wrap="none" anchor="ctr"/>
          <a:lstStyle/>
          <a:p>
            <a:endParaRPr lang="en-US" sz="1799" noProof="0" dirty="0">
              <a:solidFill>
                <a:schemeClr val="bg1"/>
              </a:solidFill>
            </a:endParaRPr>
          </a:p>
        </p:txBody>
      </p:sp>
    </p:spTree>
    <p:extLst>
      <p:ext uri="{BB962C8B-B14F-4D97-AF65-F5344CB8AC3E}">
        <p14:creationId xmlns:p14="http://schemas.microsoft.com/office/powerpoint/2010/main" val="415428982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Arial" pitchFamily="34"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Arial" pitchFamily="34" charset="0"/>
                <a:ea typeface="+mn-ea"/>
                <a:cs typeface="Arial" pitchFamily="34" charset="0"/>
              </a:defRPr>
            </a:lvl2pPr>
            <a:lvl3pPr marL="176125" indent="-176125" algn="l" defTabSz="994865"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Arial" pitchFamily="34"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Arial" pitchFamily="34" charset="0"/>
                <a:ea typeface="+mn-ea"/>
                <a:cs typeface="Arial" pitchFamily="34" charset="0"/>
              </a:defRPr>
            </a:lvl4pPr>
            <a:lvl5pPr marL="188819" indent="-188819" algn="l" defTabSz="994865"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Arial" pitchFamily="34"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9947959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846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600" y="1137921"/>
            <a:ext cx="4954924" cy="4267457"/>
          </a:xfrm>
        </p:spPr>
        <p:txBody>
          <a:bodyPr/>
          <a:lstStyle/>
          <a:p>
            <a:r>
              <a:rPr lang="en-US"/>
              <a:t>Click icon to add table</a:t>
            </a:r>
            <a:endParaRPr lang="en-IN" dirty="0"/>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29748" y="3813288"/>
            <a:ext cx="3087667" cy="180000"/>
          </a:xfrm>
        </p:spPr>
        <p:txBody>
          <a:bodyPr/>
          <a:lstStyle>
            <a:lvl1pPr marL="0" indent="0">
              <a:buNone/>
              <a:defRPr sz="1199">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29748" y="4055931"/>
            <a:ext cx="3087667" cy="180000"/>
          </a:xfrm>
        </p:spPr>
        <p:txBody>
          <a:bodyPr/>
          <a:lstStyle>
            <a:lvl1pPr marL="0" indent="0">
              <a:buNone/>
              <a:defRPr sz="1199">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19820" y="3578084"/>
            <a:ext cx="778554" cy="778959"/>
          </a:xfrm>
          <a:prstGeom prst="ellipse">
            <a:avLst/>
          </a:prstGeom>
        </p:spPr>
        <p:txBody>
          <a:bodyPr anchor="ctr"/>
          <a:lstStyle>
            <a:lvl1pPr marL="0" indent="0" algn="ctr">
              <a:buNone/>
              <a:defRPr sz="900">
                <a:solidFill>
                  <a:schemeClr val="bg1"/>
                </a:solidFill>
              </a:defRPr>
            </a:lvl1pPr>
          </a:lstStyle>
          <a:p>
            <a:r>
              <a:rPr lang="en-US"/>
              <a:t>Click icon to add picture</a:t>
            </a:r>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19821" y="1137921"/>
            <a:ext cx="5462580"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19821" y="1635009"/>
            <a:ext cx="5462580" cy="1611554"/>
          </a:xfrm>
        </p:spPr>
        <p:txBody>
          <a:bodyPr/>
          <a:lstStyle>
            <a:lvl1pPr marL="0" indent="0">
              <a:buNone/>
              <a:defRPr sz="1599"/>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3" name="Date Placeholder 2">
            <a:extLst>
              <a:ext uri="{FF2B5EF4-FFF2-40B4-BE49-F238E27FC236}">
                <a16:creationId xmlns:a16="http://schemas.microsoft.com/office/drawing/2014/main" id="{C5822E28-B24F-4CF6-8F50-70ED7C22A114}"/>
              </a:ext>
            </a:extLst>
          </p:cNvPr>
          <p:cNvSpPr>
            <a:spLocks noGrp="1"/>
          </p:cNvSpPr>
          <p:nvPr>
            <p:ph type="dt" sz="half" idx="19"/>
          </p:nvPr>
        </p:nvSpPr>
        <p:spPr/>
        <p:txBody>
          <a:bodyPr/>
          <a:lstStyle/>
          <a:p>
            <a:fld id="{A30B5B11-3029-4BDF-9283-90F5215BC815}" type="datetime3">
              <a:rPr lang="en-US" smtClean="0"/>
              <a:t>22 February 2021</a:t>
            </a:fld>
            <a:endParaRPr lang="en-IN" dirty="0"/>
          </a:p>
        </p:txBody>
      </p:sp>
      <p:sp>
        <p:nvSpPr>
          <p:cNvPr id="4" name="Footer Placeholder 3">
            <a:extLst>
              <a:ext uri="{FF2B5EF4-FFF2-40B4-BE49-F238E27FC236}">
                <a16:creationId xmlns:a16="http://schemas.microsoft.com/office/drawing/2014/main" id="{6865E1CD-A05B-41DC-B488-E4BA204E7AE5}"/>
              </a:ext>
            </a:extLst>
          </p:cNvPr>
          <p:cNvSpPr>
            <a:spLocks noGrp="1"/>
          </p:cNvSpPr>
          <p:nvPr>
            <p:ph type="ftr" sz="quarter" idx="20"/>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716ABDB-CF45-4001-9487-F3BA3DD8DACD}"/>
              </a:ext>
            </a:extLst>
          </p:cNvPr>
          <p:cNvSpPr>
            <a:spLocks noGrp="1"/>
          </p:cNvSpPr>
          <p:nvPr>
            <p:ph type="sldNum" sz="quarter" idx="21"/>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8374156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GSA_Pursui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813" y="1445"/>
          <a:ext cx="1809" cy="1439"/>
        </p:xfrm>
        <a:graphic>
          <a:graphicData uri="http://schemas.openxmlformats.org/presentationml/2006/ole">
            <mc:AlternateContent xmlns:mc="http://schemas.openxmlformats.org/markup-compatibility/2006">
              <mc:Choice xmlns:v="urn:schemas-microsoft-com:vml" Requires="v">
                <p:oleObj spid="_x0000_s1027" name="think-cell Slide" r:id="rId4" imgW="216" imgH="216" progId="TCLayout.ActiveDocument.1">
                  <p:embed/>
                </p:oleObj>
              </mc:Choice>
              <mc:Fallback>
                <p:oleObj name="think-cell Slide" r:id="rId4" imgW="216" imgH="216" progId="TCLayout.ActiveDocument.1">
                  <p:embed/>
                  <p:pic>
                    <p:nvPicPr>
                      <p:cNvPr id="3" name="Object 2" hidden="1"/>
                      <p:cNvPicPr/>
                      <p:nvPr/>
                    </p:nvPicPr>
                    <p:blipFill>
                      <a:blip r:embed="rId5"/>
                      <a:stretch>
                        <a:fillRect/>
                      </a:stretch>
                    </p:blipFill>
                    <p:spPr>
                      <a:xfrm>
                        <a:off x="1813" y="1445"/>
                        <a:ext cx="1809" cy="1439"/>
                      </a:xfrm>
                      <a:prstGeom prst="rect">
                        <a:avLst/>
                      </a:prstGeom>
                    </p:spPr>
                  </p:pic>
                </p:oleObj>
              </mc:Fallback>
            </mc:AlternateContent>
          </a:graphicData>
        </a:graphic>
      </p:graphicFrame>
      <p:sp>
        <p:nvSpPr>
          <p:cNvPr id="8" name="Rectangle 7"/>
          <p:cNvSpPr/>
          <p:nvPr/>
        </p:nvSpPr>
        <p:spPr>
          <a:xfrm>
            <a:off x="0" y="-9308"/>
            <a:ext cx="12192000" cy="755726"/>
          </a:xfrm>
          <a:prstGeom prst="rect">
            <a:avLst/>
          </a:prstGeom>
          <a:solidFill>
            <a:srgbClr val="808080"/>
          </a:solidFill>
          <a:ln w="9525" cap="flat" cmpd="sng" algn="ctr">
            <a:noFill/>
            <a:prstDash val="solid"/>
          </a:ln>
          <a:effectLst/>
          <a:extLst>
            <a:ext uri="{91240B29-F687-4F45-9708-019B960494DF}">
              <a14:hiddenLine xmlns:a14="http://schemas.microsoft.com/office/drawing/2010/main" w="9525" cap="flat" cmpd="sng" algn="ctr">
                <a:solidFill>
                  <a:srgbClr val="808080"/>
                </a:solidFill>
                <a:prstDash val="solid"/>
              </a14:hiddenLine>
            </a:ext>
          </a:extLst>
        </p:spPr>
        <p:txBody>
          <a:bodyPr rtlCol="0" anchor="t" anchorCtr="0"/>
          <a:lstStyle/>
          <a:p>
            <a:pPr algn="ctr" fontAlgn="auto">
              <a:spcBef>
                <a:spcPts val="0"/>
              </a:spcBef>
              <a:spcAft>
                <a:spcPts val="0"/>
              </a:spcAft>
              <a:buClrTx/>
              <a:buSzTx/>
              <a:buFontTx/>
              <a:buNone/>
              <a:defRPr/>
            </a:pPr>
            <a:endParaRPr lang="en-US" sz="1087" kern="0" dirty="0">
              <a:solidFill>
                <a:srgbClr val="FFFFFF"/>
              </a:solidFill>
              <a:latin typeface="EYInterstate"/>
            </a:endParaRPr>
          </a:p>
        </p:txBody>
      </p:sp>
      <p:sp>
        <p:nvSpPr>
          <p:cNvPr id="2" name="Titel 1"/>
          <p:cNvSpPr>
            <a:spLocks noGrp="1"/>
          </p:cNvSpPr>
          <p:nvPr>
            <p:ph type="title" hasCustomPrompt="1"/>
          </p:nvPr>
        </p:nvSpPr>
        <p:spPr bwMode="gray">
          <a:xfrm>
            <a:off x="257485" y="33574"/>
            <a:ext cx="11811801" cy="284758"/>
          </a:xfrm>
        </p:spPr>
        <p:txBody>
          <a:bodyPr vert="horz" wrap="square" lIns="0" tIns="0" rIns="0" bIns="0" rtlCol="0" anchor="t">
            <a:spAutoFit/>
          </a:bodyPr>
          <a:lstStyle>
            <a:lvl1pPr>
              <a:defRPr lang="de-DE" sz="2176" dirty="0">
                <a:solidFill>
                  <a:srgbClr val="FFFFFF"/>
                </a:solidFill>
              </a:defRPr>
            </a:lvl1pPr>
          </a:lstStyle>
          <a:p>
            <a:pPr lvl="0"/>
            <a:r>
              <a:rPr lang="en-US" noProof="0" dirty="0"/>
              <a:t>Click to add title</a:t>
            </a:r>
          </a:p>
        </p:txBody>
      </p:sp>
      <p:sp>
        <p:nvSpPr>
          <p:cNvPr id="9" name="Foliennummernplatzhalter 5"/>
          <p:cNvSpPr>
            <a:spLocks noGrp="1"/>
          </p:cNvSpPr>
          <p:nvPr>
            <p:ph type="sldNum" sz="quarter" idx="4"/>
          </p:nvPr>
        </p:nvSpPr>
        <p:spPr bwMode="gray">
          <a:xfrm>
            <a:off x="11488809" y="6652024"/>
            <a:ext cx="580475" cy="97703"/>
          </a:xfrm>
          <a:prstGeom prst="rect">
            <a:avLst/>
          </a:prstGeom>
          <a:noFill/>
          <a:ln w="12700">
            <a:noFill/>
            <a:miter lim="800000"/>
            <a:headEnd type="none" w="sm" len="sm"/>
            <a:tailEnd type="none" w="sm" len="sm"/>
          </a:ln>
          <a:effectLst/>
        </p:spPr>
        <p:txBody>
          <a:bodyPr wrap="none" lIns="0" tIns="0" rIns="0" bIns="0" anchor="b" anchorCtr="0">
            <a:noAutofit/>
          </a:bodyPr>
          <a:lstStyle>
            <a:lvl1pPr>
              <a:defRPr lang="de-DE" sz="635" smtClean="0">
                <a:solidFill>
                  <a:schemeClr val="bg2"/>
                </a:solidFill>
                <a:latin typeface="+mj-lt"/>
              </a:defRPr>
            </a:lvl1pPr>
          </a:lstStyle>
          <a:p>
            <a:pPr defTabSz="901513">
              <a:spcAft>
                <a:spcPct val="0"/>
              </a:spcAft>
            </a:pPr>
            <a:fld id="{AF11688C-731B-4B25-90C4-8BABAC9FD563}" type="slidenum">
              <a:rPr lang="en-US" smtClean="0">
                <a:solidFill>
                  <a:srgbClr val="646464"/>
                </a:solidFill>
              </a:rPr>
              <a:pPr defTabSz="901513">
                <a:spcAft>
                  <a:spcPct val="0"/>
                </a:spcAft>
              </a:pPr>
              <a:t>‹#›</a:t>
            </a:fld>
            <a:endParaRPr lang="en-US" dirty="0">
              <a:solidFill>
                <a:srgbClr val="646464"/>
              </a:solidFill>
            </a:endParaRPr>
          </a:p>
        </p:txBody>
      </p:sp>
    </p:spTree>
    <p:extLst>
      <p:ext uri="{BB962C8B-B14F-4D97-AF65-F5344CB8AC3E}">
        <p14:creationId xmlns:p14="http://schemas.microsoft.com/office/powerpoint/2010/main" val="2598258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CD06B42-27A8-4223-AE57-EB729EB5FC27}"/>
              </a:ext>
            </a:extLst>
          </p:cNvPr>
          <p:cNvSpPr>
            <a:spLocks noGrp="1"/>
          </p:cNvSpPr>
          <p:nvPr>
            <p:ph type="dt" sz="half" idx="10"/>
          </p:nvPr>
        </p:nvSpPr>
        <p:spPr/>
        <p:txBody>
          <a:bodyPr/>
          <a:lstStyle/>
          <a:p>
            <a:fld id="{BF2C04E3-9852-4EE1-995A-A982B306E72F}" type="datetime3">
              <a:rPr lang="en-US" smtClean="0"/>
              <a:t>22 February 2021</a:t>
            </a:fld>
            <a:endParaRPr lang="en-IN" dirty="0"/>
          </a:p>
        </p:txBody>
      </p:sp>
      <p:sp>
        <p:nvSpPr>
          <p:cNvPr id="4" name="Footer Placeholder 3">
            <a:extLst>
              <a:ext uri="{FF2B5EF4-FFF2-40B4-BE49-F238E27FC236}">
                <a16:creationId xmlns:a16="http://schemas.microsoft.com/office/drawing/2014/main" id="{5C1F4AD2-0FC3-4A7D-B553-FC19C918C14E}"/>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7E89B92-9E6D-4E4B-A5F6-7BC8B1612D1D}"/>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958178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1378" y="2060235"/>
            <a:ext cx="5289245" cy="3025522"/>
          </a:xfrm>
        </p:spPr>
        <p:txBody>
          <a:bodyPr lIns="0" tIns="0" rIns="0" bIns="0">
            <a:noAutofit/>
          </a:bodyPr>
          <a:lstStyle>
            <a:lvl1pPr marL="0" indent="0" algn="ctr">
              <a:buNone/>
              <a:defRPr lang="en-US" sz="2799" dirty="0" smtClean="0">
                <a:latin typeface="Georgia" panose="02040502050405020303" pitchFamily="18" charset="0"/>
              </a:defRPr>
            </a:lvl1pPr>
          </a:lstStyle>
          <a:p>
            <a:pPr marL="356438" lvl="0" indent="-356438" algn="ctr">
              <a:spcBef>
                <a:spcPts val="0"/>
              </a:spcBef>
            </a:pPr>
            <a:r>
              <a:rPr lang="en-US"/>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1378" y="5506678"/>
            <a:ext cx="5289245" cy="316838"/>
          </a:xfrm>
        </p:spPr>
        <p:txBody>
          <a:bodyPr lIns="0" tIns="0" rIns="0" bIns="0">
            <a:noAutofit/>
          </a:bodyPr>
          <a:lstStyle>
            <a:lvl1pPr marL="0" indent="0" algn="ctr">
              <a:buNone/>
              <a:defRPr lang="en-US" sz="1599" dirty="0" smtClean="0">
                <a:solidFill>
                  <a:srgbClr val="FFE600"/>
                </a:solidFill>
                <a:latin typeface="+mn-lt"/>
              </a:defRPr>
            </a:lvl1pPr>
          </a:lstStyle>
          <a:p>
            <a:pPr marL="356438" lvl="0" indent="-356438"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1378" y="5818717"/>
            <a:ext cx="5289245" cy="316838"/>
          </a:xfrm>
        </p:spPr>
        <p:txBody>
          <a:bodyPr vert="horz" lIns="0" tIns="0" rIns="0" bIns="0" rtlCol="0" anchor="t" anchorCtr="0">
            <a:noAutofit/>
          </a:bodyPr>
          <a:lstStyle>
            <a:lvl1pPr marL="0" indent="0" algn="ctr">
              <a:buNone/>
              <a:defRPr lang="en-US" sz="1599" dirty="0" smtClean="0">
                <a:latin typeface="+mn-lt"/>
              </a:defRPr>
            </a:lvl1pPr>
          </a:lstStyle>
          <a:p>
            <a:pPr marL="356438" lvl="0" indent="-356438"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7415" y="979788"/>
            <a:ext cx="2337171"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194"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2734124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102" y="1488927"/>
            <a:ext cx="2337171"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194"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083" y="2526765"/>
            <a:ext cx="5289245" cy="1800000"/>
          </a:xfrm>
        </p:spPr>
        <p:txBody>
          <a:bodyPr lIns="90000" tIns="46800" rIns="90000" bIns="46800"/>
          <a:lstStyle>
            <a:lvl1pPr marL="0" indent="0">
              <a:buNone/>
              <a:defRPr lang="en-US" sz="2799" dirty="0" smtClean="0">
                <a:latin typeface="Georgia" panose="02040502050405020303" pitchFamily="18" charset="0"/>
              </a:defRPr>
            </a:lvl1pPr>
          </a:lstStyle>
          <a:p>
            <a:pPr marL="356438" lvl="0" indent="-356438">
              <a:spcBef>
                <a:spcPts val="0"/>
              </a:spcBef>
            </a:pPr>
            <a:r>
              <a:rPr lang="en-US"/>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083" y="4632765"/>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chemeClr val="tx2"/>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083" y="4971442"/>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chemeClr val="bg1"/>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671558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601" y="1137920"/>
            <a:ext cx="8234455" cy="4834800"/>
          </a:xfrm>
        </p:spPr>
        <p:txBody>
          <a:bodyPr/>
          <a:lstStyle>
            <a:lvl1pPr marL="0" indent="0">
              <a:buNone/>
              <a:defRPr>
                <a:solidFill>
                  <a:schemeClr val="bg1"/>
                </a:solidFill>
              </a:defRPr>
            </a:lvl1pPr>
            <a:lvl2pPr marL="356438">
              <a:defRPr>
                <a:solidFill>
                  <a:schemeClr val="bg1"/>
                </a:solidFill>
              </a:defRPr>
            </a:lvl2pPr>
            <a:lvl3pPr marL="712875">
              <a:defRPr>
                <a:solidFill>
                  <a:schemeClr val="bg1"/>
                </a:solidFill>
              </a:defRPr>
            </a:lvl3pPr>
            <a:lvl4pPr marL="1069313">
              <a:defRPr>
                <a:solidFill>
                  <a:schemeClr val="bg1"/>
                </a:solidFill>
              </a:defRPr>
            </a:lvl4pPr>
            <a:lvl5pPr marL="1425751">
              <a:defRPr sz="1199">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4" name="Date Placeholder 3">
            <a:extLst>
              <a:ext uri="{FF2B5EF4-FFF2-40B4-BE49-F238E27FC236}">
                <a16:creationId xmlns:a16="http://schemas.microsoft.com/office/drawing/2014/main" id="{E7DAEB49-9ADD-490C-B904-979B3953B8CD}"/>
              </a:ext>
            </a:extLst>
          </p:cNvPr>
          <p:cNvSpPr>
            <a:spLocks noGrp="1"/>
          </p:cNvSpPr>
          <p:nvPr>
            <p:ph type="dt" sz="half" idx="10"/>
          </p:nvPr>
        </p:nvSpPr>
        <p:spPr/>
        <p:txBody>
          <a:bodyPr/>
          <a:lstStyle/>
          <a:p>
            <a:fld id="{F4FB490B-7BF8-4509-9F0D-5A2D3FE1A9A1}" type="datetime3">
              <a:rPr lang="en-US" smtClean="0"/>
              <a:t>22 February 2021</a:t>
            </a:fld>
            <a:endParaRPr lang="en-IN" dirty="0"/>
          </a:p>
        </p:txBody>
      </p:sp>
      <p:sp>
        <p:nvSpPr>
          <p:cNvPr id="5" name="Footer Placeholder 4">
            <a:extLst>
              <a:ext uri="{FF2B5EF4-FFF2-40B4-BE49-F238E27FC236}">
                <a16:creationId xmlns:a16="http://schemas.microsoft.com/office/drawing/2014/main" id="{36528C68-2511-4745-B448-A5AA41E7BFE8}"/>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B5C8157-0191-4E69-819F-DB443768675C}"/>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642654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endParaRPr lang="en-GB" dirty="0"/>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3" name="Date Placeholder 2">
            <a:extLst>
              <a:ext uri="{FF2B5EF4-FFF2-40B4-BE49-F238E27FC236}">
                <a16:creationId xmlns:a16="http://schemas.microsoft.com/office/drawing/2014/main" id="{0B88B559-CD59-4D3D-87C0-5D51BCF9B731}"/>
              </a:ext>
            </a:extLst>
          </p:cNvPr>
          <p:cNvSpPr>
            <a:spLocks noGrp="1"/>
          </p:cNvSpPr>
          <p:nvPr>
            <p:ph type="dt" sz="half" idx="10"/>
          </p:nvPr>
        </p:nvSpPr>
        <p:spPr/>
        <p:txBody>
          <a:bodyPr/>
          <a:lstStyle/>
          <a:p>
            <a:fld id="{7EDC6652-D330-42A9-B2DB-FD7DBFE6E7CE}" type="datetime3">
              <a:rPr lang="en-US" smtClean="0"/>
              <a:t>22 February 2021</a:t>
            </a:fld>
            <a:endParaRPr lang="en-IN" dirty="0"/>
          </a:p>
        </p:txBody>
      </p:sp>
      <p:sp>
        <p:nvSpPr>
          <p:cNvPr id="4" name="Footer Placeholder 3">
            <a:extLst>
              <a:ext uri="{FF2B5EF4-FFF2-40B4-BE49-F238E27FC236}">
                <a16:creationId xmlns:a16="http://schemas.microsoft.com/office/drawing/2014/main" id="{136FB98F-FBCE-4F2C-978B-A5576B577450}"/>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1A95690-F0A7-4101-82DB-B17CE6B7A487}"/>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3642745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sz="half" idx="1"/>
          </p:nvPr>
        </p:nvSpPr>
        <p:spPr>
          <a:xfrm>
            <a:off x="609601" y="1137919"/>
            <a:ext cx="5384800"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97601" y="1137919"/>
            <a:ext cx="5384800"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5" name="Date Placeholder 4">
            <a:extLst>
              <a:ext uri="{FF2B5EF4-FFF2-40B4-BE49-F238E27FC236}">
                <a16:creationId xmlns:a16="http://schemas.microsoft.com/office/drawing/2014/main" id="{B20B9B26-E95B-4DC1-A613-4C0C0933C72B}"/>
              </a:ext>
            </a:extLst>
          </p:cNvPr>
          <p:cNvSpPr>
            <a:spLocks noGrp="1"/>
          </p:cNvSpPr>
          <p:nvPr>
            <p:ph type="dt" sz="half" idx="10"/>
          </p:nvPr>
        </p:nvSpPr>
        <p:spPr/>
        <p:txBody>
          <a:bodyPr/>
          <a:lstStyle/>
          <a:p>
            <a:fld id="{7848B339-892E-45B1-8EC6-9663C993893D}" type="datetime3">
              <a:rPr lang="en-US" smtClean="0"/>
              <a:t>22 February 2021</a:t>
            </a:fld>
            <a:endParaRPr lang="en-IN" dirty="0"/>
          </a:p>
        </p:txBody>
      </p:sp>
      <p:sp>
        <p:nvSpPr>
          <p:cNvPr id="6" name="Footer Placeholder 5">
            <a:extLst>
              <a:ext uri="{FF2B5EF4-FFF2-40B4-BE49-F238E27FC236}">
                <a16:creationId xmlns:a16="http://schemas.microsoft.com/office/drawing/2014/main" id="{ED7373D8-2AB5-4625-822C-B1F2B5CDC39C}"/>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76E3B4B-D68B-4AFA-A20D-2ECE69120F7E}"/>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0235969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329"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96405"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p:cNvSpPr>
            <a:spLocks noGrp="1"/>
          </p:cNvSpPr>
          <p:nvPr>
            <p:ph type="body" sz="quarter" idx="12"/>
          </p:nvPr>
        </p:nvSpPr>
        <p:spPr>
          <a:xfrm>
            <a:off x="609601" y="1137920"/>
            <a:ext cx="5390400" cy="640800"/>
          </a:xfrm>
        </p:spPr>
        <p:txBody>
          <a:bodyPr anchor="t" anchorCtr="0"/>
          <a:lstStyle>
            <a:lvl1pPr>
              <a:buNone/>
              <a:defRPr b="1">
                <a:solidFill>
                  <a:schemeClr val="bg1"/>
                </a:solidFill>
              </a:defRPr>
            </a:lvl1pPr>
          </a:lstStyle>
          <a:p>
            <a:pPr lvl="0"/>
            <a:r>
              <a:rPr lang="en-US"/>
              <a:t>Edit Master text styles</a:t>
            </a:r>
          </a:p>
        </p:txBody>
      </p:sp>
      <p:sp>
        <p:nvSpPr>
          <p:cNvPr id="11" name="Text Placeholder 9"/>
          <p:cNvSpPr>
            <a:spLocks noGrp="1"/>
          </p:cNvSpPr>
          <p:nvPr>
            <p:ph type="body" sz="quarter" idx="13"/>
          </p:nvPr>
        </p:nvSpPr>
        <p:spPr>
          <a:xfrm>
            <a:off x="6196405" y="1137920"/>
            <a:ext cx="5390400" cy="640800"/>
          </a:xfrm>
        </p:spPr>
        <p:txBody>
          <a:bodyPr anchor="t" anchorCtr="0"/>
          <a:lstStyle>
            <a:lvl1pPr>
              <a:buNone/>
              <a:defRPr b="1">
                <a:solidFill>
                  <a:schemeClr val="bg1"/>
                </a:solidFill>
              </a:defRPr>
            </a:lvl1pPr>
          </a:lstStyle>
          <a:p>
            <a:pPr lvl="0"/>
            <a:r>
              <a:rPr lang="en-US"/>
              <a:t>Edit Master text styles</a:t>
            </a:r>
          </a:p>
        </p:txBody>
      </p:sp>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endParaRPr lang="en-US" dirty="0"/>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5" name="Date Placeholder 4">
            <a:extLst>
              <a:ext uri="{FF2B5EF4-FFF2-40B4-BE49-F238E27FC236}">
                <a16:creationId xmlns:a16="http://schemas.microsoft.com/office/drawing/2014/main" id="{409FCCF0-19BC-4024-9BCA-E14DB77EAF2F}"/>
              </a:ext>
            </a:extLst>
          </p:cNvPr>
          <p:cNvSpPr>
            <a:spLocks noGrp="1"/>
          </p:cNvSpPr>
          <p:nvPr>
            <p:ph type="dt" sz="half" idx="14"/>
          </p:nvPr>
        </p:nvSpPr>
        <p:spPr/>
        <p:txBody>
          <a:bodyPr/>
          <a:lstStyle/>
          <a:p>
            <a:fld id="{53C96D42-85A7-4FB8-81C2-A76989CD2C0B}" type="datetime3">
              <a:rPr lang="en-US" smtClean="0"/>
              <a:t>22 February 2021</a:t>
            </a:fld>
            <a:endParaRPr lang="en-IN" dirty="0"/>
          </a:p>
        </p:txBody>
      </p:sp>
      <p:sp>
        <p:nvSpPr>
          <p:cNvPr id="6" name="Footer Placeholder 5">
            <a:extLst>
              <a:ext uri="{FF2B5EF4-FFF2-40B4-BE49-F238E27FC236}">
                <a16:creationId xmlns:a16="http://schemas.microsoft.com/office/drawing/2014/main" id="{12B54F7E-BDC4-4386-B2E2-1FC66609D14F}"/>
              </a:ext>
            </a:extLst>
          </p:cNvPr>
          <p:cNvSpPr>
            <a:spLocks noGrp="1"/>
          </p:cNvSpPr>
          <p:nvPr>
            <p:ph type="ftr" sz="quarter" idx="15"/>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B94FBF9A-EC9A-41E4-A24C-ECB5DC15CCD7}"/>
              </a:ext>
            </a:extLst>
          </p:cNvPr>
          <p:cNvSpPr>
            <a:spLocks noGrp="1"/>
          </p:cNvSpPr>
          <p:nvPr>
            <p:ph type="sldNum" sz="quarter" idx="16"/>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524453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EDF149-816A-4257-A64D-E23E91A5063C}"/>
              </a:ext>
            </a:extLst>
          </p:cNvPr>
          <p:cNvSpPr>
            <a:spLocks noGrp="1"/>
          </p:cNvSpPr>
          <p:nvPr>
            <p:ph type="dt" sz="half" idx="10"/>
          </p:nvPr>
        </p:nvSpPr>
        <p:spPr/>
        <p:txBody>
          <a:bodyPr/>
          <a:lstStyle/>
          <a:p>
            <a:fld id="{BE72F864-C261-4ACC-899D-1F7B54215EB6}" type="datetime3">
              <a:rPr lang="en-US" smtClean="0"/>
              <a:t>22 February 2021</a:t>
            </a:fld>
            <a:endParaRPr lang="en-IN" dirty="0"/>
          </a:p>
        </p:txBody>
      </p:sp>
      <p:sp>
        <p:nvSpPr>
          <p:cNvPr id="4" name="Footer Placeholder 3">
            <a:extLst>
              <a:ext uri="{FF2B5EF4-FFF2-40B4-BE49-F238E27FC236}">
                <a16:creationId xmlns:a16="http://schemas.microsoft.com/office/drawing/2014/main" id="{4678256F-B716-4FA1-B0CC-85D20C72FCE5}"/>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2344F6A-D6D0-4CE3-8495-873C004D38DC}"/>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514010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7856" y="5826613"/>
            <a:ext cx="3876004"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grpSp>
      <p:sp>
        <p:nvSpPr>
          <p:cNvPr id="18" name="Title 1"/>
          <p:cNvSpPr>
            <a:spLocks noGrp="1"/>
          </p:cNvSpPr>
          <p:nvPr userDrawn="1">
            <p:ph type="ctrTitle"/>
          </p:nvPr>
        </p:nvSpPr>
        <p:spPr>
          <a:xfrm>
            <a:off x="944388" y="2158329"/>
            <a:ext cx="4781392"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a:t>Click to edit Master title style</a:t>
            </a:r>
            <a:endParaRPr lang="en-GB" dirty="0"/>
          </a:p>
        </p:txBody>
      </p:sp>
      <p:sp>
        <p:nvSpPr>
          <p:cNvPr id="19" name="Subtitle 2"/>
          <p:cNvSpPr>
            <a:spLocks noGrp="1"/>
          </p:cNvSpPr>
          <p:nvPr userDrawn="1">
            <p:ph type="subTitle" idx="1"/>
          </p:nvPr>
        </p:nvSpPr>
        <p:spPr>
          <a:xfrm>
            <a:off x="944580" y="3200329"/>
            <a:ext cx="480552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112" y="723658"/>
            <a:ext cx="5677988"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sz="1799"/>
          </a:p>
        </p:txBody>
      </p:sp>
      <p:sp>
        <p:nvSpPr>
          <p:cNvPr id="4" name="Freeform: Shape 3">
            <a:extLst>
              <a:ext uri="{FF2B5EF4-FFF2-40B4-BE49-F238E27FC236}">
                <a16:creationId xmlns:a16="http://schemas.microsoft.com/office/drawing/2014/main" id="{15324C54-B75E-4AC0-90C2-FA558C7716F7}"/>
              </a:ext>
            </a:extLst>
          </p:cNvPr>
          <p:cNvSpPr/>
          <p:nvPr/>
        </p:nvSpPr>
        <p:spPr>
          <a:xfrm>
            <a:off x="489112"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
        <p:nvSpPr>
          <p:cNvPr id="5" name="Freeform: Shape 4">
            <a:extLst>
              <a:ext uri="{FF2B5EF4-FFF2-40B4-BE49-F238E27FC236}">
                <a16:creationId xmlns:a16="http://schemas.microsoft.com/office/drawing/2014/main" id="{CAA95478-C099-485F-AD95-A617656C6C7C}"/>
              </a:ext>
            </a:extLst>
          </p:cNvPr>
          <p:cNvSpPr/>
          <p:nvPr/>
        </p:nvSpPr>
        <p:spPr>
          <a:xfrm>
            <a:off x="774294"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
        <p:nvSpPr>
          <p:cNvPr id="6" name="Freeform: Shape 5">
            <a:extLst>
              <a:ext uri="{FF2B5EF4-FFF2-40B4-BE49-F238E27FC236}">
                <a16:creationId xmlns:a16="http://schemas.microsoft.com/office/drawing/2014/main" id="{D65680A1-86D1-44C2-AA38-0DF5735F1F26}"/>
              </a:ext>
            </a:extLst>
          </p:cNvPr>
          <p:cNvSpPr/>
          <p:nvPr/>
        </p:nvSpPr>
        <p:spPr>
          <a:xfrm>
            <a:off x="1059359"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grpSp>
        <p:nvGrpSpPr>
          <p:cNvPr id="104" name="Group 4">
            <a:extLst>
              <a:ext uri="{FF2B5EF4-FFF2-40B4-BE49-F238E27FC236}">
                <a16:creationId xmlns:a16="http://schemas.microsoft.com/office/drawing/2014/main" id="{89402076-F24D-44C5-B8A7-1127F9C4B9B7}"/>
              </a:ext>
            </a:extLst>
          </p:cNvPr>
          <p:cNvGrpSpPr>
            <a:grpSpLocks noChangeAspect="1"/>
          </p:cNvGrpSpPr>
          <p:nvPr userDrawn="1"/>
        </p:nvGrpSpPr>
        <p:grpSpPr bwMode="auto">
          <a:xfrm>
            <a:off x="10359392" y="4960938"/>
            <a:ext cx="1224912" cy="1435100"/>
            <a:chOff x="6529" y="3125"/>
            <a:chExt cx="772" cy="904"/>
          </a:xfrm>
        </p:grpSpPr>
        <p:sp>
          <p:nvSpPr>
            <p:cNvPr id="105" name="Freeform 5">
              <a:extLst>
                <a:ext uri="{FF2B5EF4-FFF2-40B4-BE49-F238E27FC236}">
                  <a16:creationId xmlns:a16="http://schemas.microsoft.com/office/drawing/2014/main" id="{A239DDBF-0740-4B20-9CF3-A05C2A0BF592}"/>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06" name="Freeform 6">
              <a:extLst>
                <a:ext uri="{FF2B5EF4-FFF2-40B4-BE49-F238E27FC236}">
                  <a16:creationId xmlns:a16="http://schemas.microsoft.com/office/drawing/2014/main" id="{380EECCA-3396-425E-AB04-F11ABB1B509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2617941523"/>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39B669-D18F-448E-A005-0A353671C9CB}"/>
              </a:ext>
            </a:extLst>
          </p:cNvPr>
          <p:cNvSpPr>
            <a:spLocks noGrp="1"/>
          </p:cNvSpPr>
          <p:nvPr>
            <p:ph type="dt" sz="half" idx="10"/>
          </p:nvPr>
        </p:nvSpPr>
        <p:spPr/>
        <p:txBody>
          <a:bodyPr/>
          <a:lstStyle/>
          <a:p>
            <a:fld id="{DE39BF9A-0D1B-456C-90FD-7DD4E43985FE}" type="datetime3">
              <a:rPr lang="en-US" smtClean="0"/>
              <a:t>22 February 2021</a:t>
            </a:fld>
            <a:endParaRPr lang="en-IN" dirty="0"/>
          </a:p>
        </p:txBody>
      </p:sp>
      <p:sp>
        <p:nvSpPr>
          <p:cNvPr id="3" name="Footer Placeholder 2">
            <a:extLst>
              <a:ext uri="{FF2B5EF4-FFF2-40B4-BE49-F238E27FC236}">
                <a16:creationId xmlns:a16="http://schemas.microsoft.com/office/drawing/2014/main" id="{A7031300-352D-4FEE-9216-28FB241372A5}"/>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AADEB71-FD7D-4974-99DD-0F48E0466750}"/>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9989881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70B882-5FC5-4C48-9562-890886DDEDF3}"/>
              </a:ext>
            </a:extLst>
          </p:cNvPr>
          <p:cNvSpPr>
            <a:spLocks noGrp="1"/>
          </p:cNvSpPr>
          <p:nvPr>
            <p:ph type="dt" sz="half" idx="10"/>
          </p:nvPr>
        </p:nvSpPr>
        <p:spPr/>
        <p:txBody>
          <a:bodyPr/>
          <a:lstStyle/>
          <a:p>
            <a:fld id="{678A09A2-12AE-4A08-9E31-994E3910808B}" type="datetime3">
              <a:rPr lang="en-US" smtClean="0"/>
              <a:t>22 February 2021</a:t>
            </a:fld>
            <a:endParaRPr lang="en-IN" dirty="0"/>
          </a:p>
        </p:txBody>
      </p:sp>
      <p:sp>
        <p:nvSpPr>
          <p:cNvPr id="3" name="Footer Placeholder 2">
            <a:extLst>
              <a:ext uri="{FF2B5EF4-FFF2-40B4-BE49-F238E27FC236}">
                <a16:creationId xmlns:a16="http://schemas.microsoft.com/office/drawing/2014/main" id="{992E7899-FE60-4FDA-8608-58147D09186A}"/>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AA32B5C-3285-477F-B755-A6F2F0F4D3A2}"/>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675345982"/>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7416E9-5919-4213-81D7-5E74B3B61EAA}"/>
              </a:ext>
            </a:extLst>
          </p:cNvPr>
          <p:cNvSpPr>
            <a:spLocks noGrp="1"/>
          </p:cNvSpPr>
          <p:nvPr>
            <p:ph type="dt" sz="half" idx="10"/>
          </p:nvPr>
        </p:nvSpPr>
        <p:spPr/>
        <p:txBody>
          <a:bodyPr/>
          <a:lstStyle/>
          <a:p>
            <a:fld id="{0BD55BA1-5616-41A0-A230-900CC53918C9}" type="datetime3">
              <a:rPr lang="en-US" smtClean="0"/>
              <a:t>22 February 2021</a:t>
            </a:fld>
            <a:endParaRPr lang="en-IN" dirty="0"/>
          </a:p>
        </p:txBody>
      </p:sp>
      <p:sp>
        <p:nvSpPr>
          <p:cNvPr id="3" name="Footer Placeholder 2">
            <a:extLst>
              <a:ext uri="{FF2B5EF4-FFF2-40B4-BE49-F238E27FC236}">
                <a16:creationId xmlns:a16="http://schemas.microsoft.com/office/drawing/2014/main" id="{6BDFF1B2-A745-40FB-B885-B3638A4F4178}"/>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DC9AD96-7B7E-4E05-90E8-1F98943B0720}"/>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65470964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35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IN" dirty="0"/>
              <a:t>Video</a:t>
            </a:r>
          </a:p>
        </p:txBody>
      </p:sp>
      <p:sp>
        <p:nvSpPr>
          <p:cNvPr id="2" name="Date Placeholder 1">
            <a:extLst>
              <a:ext uri="{FF2B5EF4-FFF2-40B4-BE49-F238E27FC236}">
                <a16:creationId xmlns:a16="http://schemas.microsoft.com/office/drawing/2014/main" id="{711B3654-4C35-482F-B580-02C23F975B92}"/>
              </a:ext>
            </a:extLst>
          </p:cNvPr>
          <p:cNvSpPr>
            <a:spLocks noGrp="1"/>
          </p:cNvSpPr>
          <p:nvPr>
            <p:ph type="dt" sz="half" idx="11"/>
          </p:nvPr>
        </p:nvSpPr>
        <p:spPr/>
        <p:txBody>
          <a:bodyPr/>
          <a:lstStyle/>
          <a:p>
            <a:fld id="{ECB31890-3905-4699-8A54-4A643E2FBD12}" type="datetime3">
              <a:rPr lang="en-US" smtClean="0"/>
              <a:t>22 February 2021</a:t>
            </a:fld>
            <a:endParaRPr lang="en-IN" dirty="0"/>
          </a:p>
        </p:txBody>
      </p:sp>
      <p:sp>
        <p:nvSpPr>
          <p:cNvPr id="4" name="Footer Placeholder 3">
            <a:extLst>
              <a:ext uri="{FF2B5EF4-FFF2-40B4-BE49-F238E27FC236}">
                <a16:creationId xmlns:a16="http://schemas.microsoft.com/office/drawing/2014/main" id="{162EFEC5-10C4-4E79-B06E-F14B8F305F91}"/>
              </a:ext>
            </a:extLst>
          </p:cNvPr>
          <p:cNvSpPr>
            <a:spLocks noGrp="1"/>
          </p:cNvSpPr>
          <p:nvPr>
            <p:ph type="ftr" sz="quarter" idx="12"/>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CC05763-C066-4818-A1DF-64ED4D64BE2E}"/>
              </a:ext>
            </a:extLst>
          </p:cNvPr>
          <p:cNvSpPr>
            <a:spLocks noGrp="1"/>
          </p:cNvSpPr>
          <p:nvPr>
            <p:ph type="sldNum" sz="quarter" idx="13"/>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0171367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129049-E3D5-4C0A-BB1F-72BEDB1FB5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4" y="0"/>
            <a:ext cx="12185653"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1866691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0" y="0"/>
            <a:ext cx="12185653"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8966602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Final legal text">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3BDE2E-2BCF-4140-945E-7D5610CDE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9" y="0"/>
            <a:ext cx="12185658"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5009210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4863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7856" y="5826613"/>
            <a:ext cx="3876004"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grpSp>
      <p:sp>
        <p:nvSpPr>
          <p:cNvPr id="18" name="Title 1"/>
          <p:cNvSpPr>
            <a:spLocks noGrp="1"/>
          </p:cNvSpPr>
          <p:nvPr userDrawn="1">
            <p:ph type="ctrTitle"/>
          </p:nvPr>
        </p:nvSpPr>
        <p:spPr>
          <a:xfrm>
            <a:off x="944388" y="2158329"/>
            <a:ext cx="4781392"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a:t>Click to edit Master title style</a:t>
            </a:r>
            <a:endParaRPr lang="en-GB" dirty="0"/>
          </a:p>
        </p:txBody>
      </p:sp>
      <p:sp>
        <p:nvSpPr>
          <p:cNvPr id="19" name="Subtitle 2"/>
          <p:cNvSpPr>
            <a:spLocks noGrp="1"/>
          </p:cNvSpPr>
          <p:nvPr userDrawn="1">
            <p:ph type="subTitle" idx="1"/>
          </p:nvPr>
        </p:nvSpPr>
        <p:spPr>
          <a:xfrm>
            <a:off x="944580" y="3200329"/>
            <a:ext cx="480552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112" y="723658"/>
            <a:ext cx="5677988"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sz="1799"/>
          </a:p>
        </p:txBody>
      </p:sp>
      <p:sp>
        <p:nvSpPr>
          <p:cNvPr id="4" name="Freeform: Shape 3">
            <a:extLst>
              <a:ext uri="{FF2B5EF4-FFF2-40B4-BE49-F238E27FC236}">
                <a16:creationId xmlns:a16="http://schemas.microsoft.com/office/drawing/2014/main" id="{15324C54-B75E-4AC0-90C2-FA558C7716F7}"/>
              </a:ext>
            </a:extLst>
          </p:cNvPr>
          <p:cNvSpPr/>
          <p:nvPr/>
        </p:nvSpPr>
        <p:spPr>
          <a:xfrm>
            <a:off x="489112"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
        <p:nvSpPr>
          <p:cNvPr id="5" name="Freeform: Shape 4">
            <a:extLst>
              <a:ext uri="{FF2B5EF4-FFF2-40B4-BE49-F238E27FC236}">
                <a16:creationId xmlns:a16="http://schemas.microsoft.com/office/drawing/2014/main" id="{CAA95478-C099-485F-AD95-A617656C6C7C}"/>
              </a:ext>
            </a:extLst>
          </p:cNvPr>
          <p:cNvSpPr/>
          <p:nvPr/>
        </p:nvSpPr>
        <p:spPr>
          <a:xfrm>
            <a:off x="774294"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
        <p:nvSpPr>
          <p:cNvPr id="6" name="Freeform: Shape 5">
            <a:extLst>
              <a:ext uri="{FF2B5EF4-FFF2-40B4-BE49-F238E27FC236}">
                <a16:creationId xmlns:a16="http://schemas.microsoft.com/office/drawing/2014/main" id="{D65680A1-86D1-44C2-AA38-0DF5735F1F26}"/>
              </a:ext>
            </a:extLst>
          </p:cNvPr>
          <p:cNvSpPr/>
          <p:nvPr/>
        </p:nvSpPr>
        <p:spPr>
          <a:xfrm>
            <a:off x="1059359"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grpSp>
        <p:nvGrpSpPr>
          <p:cNvPr id="76" name="Group 4">
            <a:extLst>
              <a:ext uri="{FF2B5EF4-FFF2-40B4-BE49-F238E27FC236}">
                <a16:creationId xmlns:a16="http://schemas.microsoft.com/office/drawing/2014/main" id="{9D60B6B0-F7ED-4B9F-A77C-632AC4EA661D}"/>
              </a:ext>
            </a:extLst>
          </p:cNvPr>
          <p:cNvGrpSpPr>
            <a:grpSpLocks noChangeAspect="1"/>
          </p:cNvGrpSpPr>
          <p:nvPr userDrawn="1"/>
        </p:nvGrpSpPr>
        <p:grpSpPr bwMode="auto">
          <a:xfrm>
            <a:off x="10359392" y="4960938"/>
            <a:ext cx="1224912" cy="1435100"/>
            <a:chOff x="6529" y="3125"/>
            <a:chExt cx="772" cy="904"/>
          </a:xfrm>
        </p:grpSpPr>
        <p:sp>
          <p:nvSpPr>
            <p:cNvPr id="77" name="Freeform 5">
              <a:extLst>
                <a:ext uri="{FF2B5EF4-FFF2-40B4-BE49-F238E27FC236}">
                  <a16:creationId xmlns:a16="http://schemas.microsoft.com/office/drawing/2014/main" id="{CC1B45B9-64DF-4C5B-9711-FA69AD537071}"/>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78" name="Freeform 6">
              <a:extLst>
                <a:ext uri="{FF2B5EF4-FFF2-40B4-BE49-F238E27FC236}">
                  <a16:creationId xmlns:a16="http://schemas.microsoft.com/office/drawing/2014/main" id="{BA55CB73-EE25-43B6-9720-855E16C4B153}"/>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408671842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sp>
        <p:nvSpPr>
          <p:cNvPr id="86" name="Title 1">
            <a:extLst>
              <a:ext uri="{FF2B5EF4-FFF2-40B4-BE49-F238E27FC236}">
                <a16:creationId xmlns:a16="http://schemas.microsoft.com/office/drawing/2014/main" id="{E327A84F-644C-4D9D-BB9C-6494F8E92805}"/>
              </a:ext>
            </a:extLst>
          </p:cNvPr>
          <p:cNvSpPr>
            <a:spLocks noGrp="1"/>
          </p:cNvSpPr>
          <p:nvPr>
            <p:ph type="ctrTitle" hasCustomPrompt="1"/>
          </p:nvPr>
        </p:nvSpPr>
        <p:spPr>
          <a:xfrm>
            <a:off x="1296354" y="2179636"/>
            <a:ext cx="3998354" cy="860400"/>
          </a:xfrm>
          <a:prstGeom prst="rect">
            <a:avLst/>
          </a:prstGeom>
        </p:spPr>
        <p:txBody>
          <a:bodyPr/>
          <a:lstStyle>
            <a:lvl1pPr>
              <a:defRPr sz="2799" b="0">
                <a:solidFill>
                  <a:schemeClr val="bg1"/>
                </a:solidFill>
                <a:latin typeface="EYInterstate Light" panose="02000506000000020004" pitchFamily="2" charset="0"/>
                <a:cs typeface="Arial" pitchFamily="34" charset="0"/>
              </a:defRPr>
            </a:lvl1pPr>
          </a:lstStyle>
          <a:p>
            <a:r>
              <a:rPr lang="en-US" dirty="0"/>
              <a:t>Transform Your Client’s Spend in 60 Days with SAP</a:t>
            </a:r>
            <a:endParaRPr lang="en-GB" dirty="0"/>
          </a:p>
        </p:txBody>
      </p:sp>
    </p:spTree>
    <p:extLst>
      <p:ext uri="{BB962C8B-B14F-4D97-AF65-F5344CB8AC3E}">
        <p14:creationId xmlns:p14="http://schemas.microsoft.com/office/powerpoint/2010/main" val="252444769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600" y="1137921"/>
            <a:ext cx="4954924" cy="4267457"/>
          </a:xfrm>
        </p:spPr>
        <p:txBody>
          <a:bodyPr/>
          <a:lstStyle/>
          <a:p>
            <a:r>
              <a:rPr lang="en-US"/>
              <a:t>Click icon to add table</a:t>
            </a:r>
            <a:endParaRPr lang="en-IN" dirty="0"/>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29748" y="3813288"/>
            <a:ext cx="3087667" cy="180000"/>
          </a:xfrm>
        </p:spPr>
        <p:txBody>
          <a:bodyPr/>
          <a:lstStyle>
            <a:lvl1pPr marL="0" indent="0">
              <a:buNone/>
              <a:defRPr sz="1199">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29748" y="4055931"/>
            <a:ext cx="3087667" cy="180000"/>
          </a:xfrm>
        </p:spPr>
        <p:txBody>
          <a:bodyPr/>
          <a:lstStyle>
            <a:lvl1pPr marL="0" indent="0">
              <a:buNone/>
              <a:defRPr sz="1199">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19820" y="3578084"/>
            <a:ext cx="778554" cy="778959"/>
          </a:xfrm>
          <a:prstGeom prst="ellipse">
            <a:avLst/>
          </a:prstGeom>
        </p:spPr>
        <p:txBody>
          <a:bodyPr anchor="ctr"/>
          <a:lstStyle>
            <a:lvl1pPr marL="0" indent="0" algn="ctr">
              <a:buNone/>
              <a:defRPr sz="900">
                <a:solidFill>
                  <a:schemeClr val="bg1"/>
                </a:solidFill>
              </a:defRPr>
            </a:lvl1pPr>
          </a:lstStyle>
          <a:p>
            <a:r>
              <a:rPr lang="en-US"/>
              <a:t>Click icon to add picture</a:t>
            </a:r>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19821" y="1137921"/>
            <a:ext cx="5462580"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19821" y="1635009"/>
            <a:ext cx="5462580" cy="1611554"/>
          </a:xfrm>
        </p:spPr>
        <p:txBody>
          <a:bodyPr/>
          <a:lstStyle>
            <a:lvl1pPr marL="0" indent="0">
              <a:buNone/>
              <a:defRPr sz="1599"/>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3" name="Date Placeholder 2">
            <a:extLst>
              <a:ext uri="{FF2B5EF4-FFF2-40B4-BE49-F238E27FC236}">
                <a16:creationId xmlns:a16="http://schemas.microsoft.com/office/drawing/2014/main" id="{DA661012-3455-4F88-94AD-14869D2D5405}"/>
              </a:ext>
            </a:extLst>
          </p:cNvPr>
          <p:cNvSpPr>
            <a:spLocks noGrp="1"/>
          </p:cNvSpPr>
          <p:nvPr>
            <p:ph type="dt" sz="half" idx="19"/>
          </p:nvPr>
        </p:nvSpPr>
        <p:spPr/>
        <p:txBody>
          <a:bodyPr/>
          <a:lstStyle/>
          <a:p>
            <a:fld id="{86AD1DFC-053D-4B86-B715-9C611EC38679}" type="datetime3">
              <a:rPr lang="en-US" smtClean="0"/>
              <a:t>22 February 2021</a:t>
            </a:fld>
            <a:endParaRPr lang="en-IN" dirty="0"/>
          </a:p>
        </p:txBody>
      </p:sp>
      <p:sp>
        <p:nvSpPr>
          <p:cNvPr id="4" name="Footer Placeholder 3">
            <a:extLst>
              <a:ext uri="{FF2B5EF4-FFF2-40B4-BE49-F238E27FC236}">
                <a16:creationId xmlns:a16="http://schemas.microsoft.com/office/drawing/2014/main" id="{F21FBA45-9D10-4CA1-B5FE-DF08BC4B79DE}"/>
              </a:ext>
            </a:extLst>
          </p:cNvPr>
          <p:cNvSpPr>
            <a:spLocks noGrp="1"/>
          </p:cNvSpPr>
          <p:nvPr>
            <p:ph type="ftr" sz="quarter" idx="20"/>
          </p:nvPr>
        </p:nvSpPr>
        <p:spPr/>
        <p:txBody>
          <a:bodyPr/>
          <a:lstStyle/>
          <a:p>
            <a:r>
              <a:rPr lang="en-IN"/>
              <a:t>Presentation title</a:t>
            </a:r>
            <a:endParaRPr lang="en-IN" dirty="0"/>
          </a:p>
        </p:txBody>
      </p:sp>
      <p:sp>
        <p:nvSpPr>
          <p:cNvPr id="6" name="Slide Number Placeholder 5">
            <a:extLst>
              <a:ext uri="{FF2B5EF4-FFF2-40B4-BE49-F238E27FC236}">
                <a16:creationId xmlns:a16="http://schemas.microsoft.com/office/drawing/2014/main" id="{611C45D8-BA71-4A92-82B2-C059AF6B6702}"/>
              </a:ext>
            </a:extLst>
          </p:cNvPr>
          <p:cNvSpPr>
            <a:spLocks noGrp="1"/>
          </p:cNvSpPr>
          <p:nvPr>
            <p:ph type="sldNum" sz="quarter" idx="21"/>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7854823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4852" y="1"/>
            <a:ext cx="3997149" cy="6156104"/>
          </a:xfrm>
        </p:spPr>
        <p:txBody>
          <a:bodyPr/>
          <a:lstStyle/>
          <a:p>
            <a:r>
              <a:rPr lang="en-US"/>
              <a:t>Click icon to add picture</a:t>
            </a:r>
            <a:endParaRPr lang="en-IN" dirty="0"/>
          </a:p>
        </p:txBody>
      </p:sp>
      <p:sp>
        <p:nvSpPr>
          <p:cNvPr id="2" name="Title 1"/>
          <p:cNvSpPr>
            <a:spLocks noGrp="1"/>
          </p:cNvSpPr>
          <p:nvPr>
            <p:ph type="title"/>
          </p:nvPr>
        </p:nvSpPr>
        <p:spPr>
          <a:xfrm>
            <a:off x="609601" y="294200"/>
            <a:ext cx="7440547" cy="590400"/>
          </a:xfrm>
        </p:spPr>
        <p:txBody>
          <a:bodyPr/>
          <a:lstStyle>
            <a:lvl1pPr>
              <a:defRPr sz="2399">
                <a:solidFill>
                  <a:schemeClr val="bg1"/>
                </a:solidFill>
              </a:defRPr>
            </a:lvl1pPr>
          </a:lstStyle>
          <a:p>
            <a:r>
              <a:rPr lang="en-US"/>
              <a:t>Click to edit Master title style</a:t>
            </a:r>
            <a:endParaRPr lang="en-GB" dirty="0"/>
          </a:p>
        </p:txBody>
      </p:sp>
      <p:sp>
        <p:nvSpPr>
          <p:cNvPr id="3" name="Content Placeholder 2"/>
          <p:cNvSpPr>
            <a:spLocks noGrp="1"/>
          </p:cNvSpPr>
          <p:nvPr>
            <p:ph idx="1" hasCustomPrompt="1"/>
          </p:nvPr>
        </p:nvSpPr>
        <p:spPr>
          <a:xfrm>
            <a:off x="609601" y="1137921"/>
            <a:ext cx="7295842" cy="873760"/>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601" y="2311401"/>
            <a:ext cx="3578253" cy="384470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7190" y="2311402"/>
            <a:ext cx="3578253" cy="1254759"/>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7190" y="4236721"/>
            <a:ext cx="3578253" cy="1944160"/>
          </a:xfrm>
        </p:spPr>
        <p:txBody>
          <a:bodyPr numCol="1"/>
          <a:lstStyle>
            <a:lvl1pPr marL="0" indent="0">
              <a:buNone/>
              <a:defRPr sz="1799">
                <a:solidFill>
                  <a:schemeClr val="bg1"/>
                </a:solidFill>
                <a:latin typeface="Georgia" panose="02040502050405020303" pitchFamily="18" charset="0"/>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601" y="907750"/>
            <a:ext cx="771983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4" name="Date Placeholder 3">
            <a:extLst>
              <a:ext uri="{FF2B5EF4-FFF2-40B4-BE49-F238E27FC236}">
                <a16:creationId xmlns:a16="http://schemas.microsoft.com/office/drawing/2014/main" id="{2073C7F4-1F66-48B4-8A7F-96C64986A204}"/>
              </a:ext>
            </a:extLst>
          </p:cNvPr>
          <p:cNvSpPr>
            <a:spLocks noGrp="1"/>
          </p:cNvSpPr>
          <p:nvPr>
            <p:ph type="dt" sz="half" idx="14"/>
          </p:nvPr>
        </p:nvSpPr>
        <p:spPr/>
        <p:txBody>
          <a:bodyPr/>
          <a:lstStyle/>
          <a:p>
            <a:fld id="{0E49E8CE-5235-4494-B0FD-9ECC8206E96E}" type="datetime3">
              <a:rPr lang="en-US" smtClean="0"/>
              <a:t>22 February 2021</a:t>
            </a:fld>
            <a:endParaRPr lang="en-IN" dirty="0"/>
          </a:p>
        </p:txBody>
      </p:sp>
      <p:sp>
        <p:nvSpPr>
          <p:cNvPr id="6" name="Footer Placeholder 5">
            <a:extLst>
              <a:ext uri="{FF2B5EF4-FFF2-40B4-BE49-F238E27FC236}">
                <a16:creationId xmlns:a16="http://schemas.microsoft.com/office/drawing/2014/main" id="{628F1198-1F5C-4C8B-A7E4-2658430FBCFA}"/>
              </a:ext>
            </a:extLst>
          </p:cNvPr>
          <p:cNvSpPr>
            <a:spLocks noGrp="1"/>
          </p:cNvSpPr>
          <p:nvPr>
            <p:ph type="ftr" sz="quarter" idx="15"/>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86EA2D1B-5973-42E9-87B4-02C40C0EF1B0}"/>
              </a:ext>
            </a:extLst>
          </p:cNvPr>
          <p:cNvSpPr>
            <a:spLocks noGrp="1"/>
          </p:cNvSpPr>
          <p:nvPr>
            <p:ph type="sldNum" sz="quarter" idx="16"/>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18452692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1"/>
            <a:ext cx="2383219" cy="6857999"/>
          </a:xfrm>
        </p:spPr>
        <p:txBody>
          <a:bodyPr/>
          <a:lstStyle/>
          <a:p>
            <a:r>
              <a:rPr lang="en-US"/>
              <a:t>Click icon to add picture</a:t>
            </a:r>
            <a:endParaRPr lang="en-IN"/>
          </a:p>
        </p:txBody>
      </p:sp>
      <p:sp>
        <p:nvSpPr>
          <p:cNvPr id="2" name="Title 1"/>
          <p:cNvSpPr>
            <a:spLocks noGrp="1"/>
          </p:cNvSpPr>
          <p:nvPr>
            <p:ph type="title"/>
          </p:nvPr>
        </p:nvSpPr>
        <p:spPr>
          <a:xfrm>
            <a:off x="2693891" y="294200"/>
            <a:ext cx="8887371" cy="590400"/>
          </a:xfrm>
        </p:spPr>
        <p:txBody>
          <a:bodyPr/>
          <a:lstStyle>
            <a:lvl1pPr>
              <a:defRPr sz="2399">
                <a:solidFill>
                  <a:schemeClr val="bg1"/>
                </a:solidFill>
              </a:defRPr>
            </a:lvl1pPr>
          </a:lstStyle>
          <a:p>
            <a:r>
              <a:rPr lang="en-US"/>
              <a:t>Click to edit Master title style</a:t>
            </a:r>
            <a:endParaRPr lang="en-GB" dirty="0"/>
          </a:p>
        </p:txBody>
      </p:sp>
      <p:sp>
        <p:nvSpPr>
          <p:cNvPr id="3" name="Content Placeholder 2"/>
          <p:cNvSpPr>
            <a:spLocks noGrp="1"/>
          </p:cNvSpPr>
          <p:nvPr>
            <p:ph idx="1" hasCustomPrompt="1"/>
          </p:nvPr>
        </p:nvSpPr>
        <p:spPr>
          <a:xfrm>
            <a:off x="2693890" y="1137921"/>
            <a:ext cx="2741454" cy="5018184"/>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4102" y="1137921"/>
            <a:ext cx="2802382" cy="501818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5241" y="1137922"/>
            <a:ext cx="2767159" cy="2796151"/>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3891" y="907750"/>
            <a:ext cx="8887371"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4" name="Date Placeholder 3">
            <a:extLst>
              <a:ext uri="{FF2B5EF4-FFF2-40B4-BE49-F238E27FC236}">
                <a16:creationId xmlns:a16="http://schemas.microsoft.com/office/drawing/2014/main" id="{118571DE-086F-444C-976E-D386CED54CF9}"/>
              </a:ext>
            </a:extLst>
          </p:cNvPr>
          <p:cNvSpPr>
            <a:spLocks noGrp="1"/>
          </p:cNvSpPr>
          <p:nvPr>
            <p:ph type="dt" sz="half" idx="13"/>
          </p:nvPr>
        </p:nvSpPr>
        <p:spPr/>
        <p:txBody>
          <a:bodyPr/>
          <a:lstStyle/>
          <a:p>
            <a:fld id="{CFB1ADCF-7548-48F2-B4E3-18B2C0EE8460}" type="datetime3">
              <a:rPr lang="en-US" smtClean="0"/>
              <a:t>22 February 2021</a:t>
            </a:fld>
            <a:endParaRPr lang="en-IN" dirty="0"/>
          </a:p>
        </p:txBody>
      </p:sp>
      <p:sp>
        <p:nvSpPr>
          <p:cNvPr id="6" name="Footer Placeholder 5">
            <a:extLst>
              <a:ext uri="{FF2B5EF4-FFF2-40B4-BE49-F238E27FC236}">
                <a16:creationId xmlns:a16="http://schemas.microsoft.com/office/drawing/2014/main" id="{A5178D09-F6E9-4981-B6E0-209D099207E6}"/>
              </a:ext>
            </a:extLst>
          </p:cNvPr>
          <p:cNvSpPr>
            <a:spLocks noGrp="1"/>
          </p:cNvSpPr>
          <p:nvPr>
            <p:ph type="ftr" sz="quarter" idx="14"/>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BAE170B6-45D3-4E0A-A799-1F973EAAC5EC}"/>
              </a:ext>
            </a:extLst>
          </p:cNvPr>
          <p:cNvSpPr>
            <a:spLocks noGrp="1"/>
          </p:cNvSpPr>
          <p:nvPr>
            <p:ph type="sldNum" sz="quarter" idx="15"/>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11206791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102" y="1488927"/>
            <a:ext cx="2337171"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194"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083" y="2526765"/>
            <a:ext cx="5289245" cy="1800000"/>
          </a:xfrm>
        </p:spPr>
        <p:txBody>
          <a:bodyPr lIns="90000" tIns="46800" rIns="90000" bIns="46800"/>
          <a:lstStyle>
            <a:lvl1pPr marL="0" indent="0">
              <a:buNone/>
              <a:defRPr lang="en-US" sz="2799" dirty="0" smtClean="0">
                <a:latin typeface="Georgia" panose="02040502050405020303" pitchFamily="18" charset="0"/>
              </a:defRPr>
            </a:lvl1pPr>
          </a:lstStyle>
          <a:p>
            <a:pPr marL="356438" lvl="0" indent="-356438">
              <a:spcBef>
                <a:spcPts val="0"/>
              </a:spcBef>
            </a:pPr>
            <a:r>
              <a:rPr lang="en-US"/>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083" y="4632765"/>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rgbClr val="2E2E38"/>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083" y="4971442"/>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rgbClr val="2E2E38"/>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13658222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1378" y="2060235"/>
            <a:ext cx="5289245" cy="3025522"/>
          </a:xfrm>
        </p:spPr>
        <p:txBody>
          <a:bodyPr lIns="0" tIns="0" rIns="0" bIns="0">
            <a:noAutofit/>
          </a:bodyPr>
          <a:lstStyle>
            <a:lvl1pPr marL="0" indent="0" algn="ctr">
              <a:buNone/>
              <a:defRPr lang="en-US" sz="2799" dirty="0" smtClean="0">
                <a:latin typeface="Georgia" panose="02040502050405020303" pitchFamily="18" charset="0"/>
              </a:defRPr>
            </a:lvl1pPr>
          </a:lstStyle>
          <a:p>
            <a:pPr marL="356438" lvl="0" indent="-356438" algn="ctr">
              <a:spcBef>
                <a:spcPts val="0"/>
              </a:spcBef>
            </a:pPr>
            <a:r>
              <a:rPr lang="en-US"/>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1378" y="5506678"/>
            <a:ext cx="5289245" cy="316838"/>
          </a:xfrm>
        </p:spPr>
        <p:txBody>
          <a:bodyPr lIns="0" tIns="0" rIns="0" bIns="0">
            <a:noAutofit/>
          </a:bodyPr>
          <a:lstStyle>
            <a:lvl1pPr marL="0" indent="0" algn="ctr">
              <a:buNone/>
              <a:defRPr lang="en-US" sz="1599" dirty="0" smtClean="0">
                <a:solidFill>
                  <a:srgbClr val="2E2E38"/>
                </a:solidFill>
                <a:latin typeface="+mn-lt"/>
              </a:defRPr>
            </a:lvl1pPr>
          </a:lstStyle>
          <a:p>
            <a:pPr marL="356438" lvl="0" indent="-356438"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1378" y="5818717"/>
            <a:ext cx="5289245" cy="316838"/>
          </a:xfrm>
        </p:spPr>
        <p:txBody>
          <a:bodyPr vert="horz" lIns="0" tIns="0" rIns="0" bIns="0" rtlCol="0" anchor="t" anchorCtr="0">
            <a:noAutofit/>
          </a:bodyPr>
          <a:lstStyle>
            <a:lvl1pPr marL="0" indent="0" algn="ctr">
              <a:buNone/>
              <a:defRPr lang="en-US" sz="1599" dirty="0" smtClean="0">
                <a:solidFill>
                  <a:srgbClr val="2E2E38"/>
                </a:solidFill>
                <a:latin typeface="+mn-lt"/>
              </a:defRPr>
            </a:lvl1pPr>
          </a:lstStyle>
          <a:p>
            <a:pPr marL="356438" lvl="0" indent="-356438"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7415" y="979788"/>
            <a:ext cx="2337171"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194"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24463030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4727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Divider 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D9F631-BCA2-47E9-B382-A1254CE498E4}"/>
              </a:ext>
            </a:extLst>
          </p:cNvPr>
          <p:cNvSpPr>
            <a:spLocks noGrp="1"/>
          </p:cNvSpPr>
          <p:nvPr>
            <p:ph type="dt" sz="half" idx="10"/>
          </p:nvPr>
        </p:nvSpPr>
        <p:spPr/>
        <p:txBody>
          <a:bodyPr/>
          <a:lstStyle/>
          <a:p>
            <a:fld id="{8F6D9080-1DFC-4303-893C-6B8A3FEC05E8}" type="datetime3">
              <a:rPr lang="en-US" smtClean="0"/>
              <a:t>22 February 2021</a:t>
            </a:fld>
            <a:endParaRPr lang="en-IN" dirty="0"/>
          </a:p>
        </p:txBody>
      </p:sp>
      <p:sp>
        <p:nvSpPr>
          <p:cNvPr id="3" name="Footer Placeholder 2">
            <a:extLst>
              <a:ext uri="{FF2B5EF4-FFF2-40B4-BE49-F238E27FC236}">
                <a16:creationId xmlns:a16="http://schemas.microsoft.com/office/drawing/2014/main" id="{EC1D1872-1F65-44DE-8D43-3328C27B5870}"/>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A06C50CF-7368-4D25-B2B5-360BA59E76C3}"/>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1191782288"/>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IN" dirty="0"/>
              <a:t>Video</a:t>
            </a:r>
          </a:p>
        </p:txBody>
      </p:sp>
      <p:sp>
        <p:nvSpPr>
          <p:cNvPr id="2" name="Date Placeholder 1">
            <a:extLst>
              <a:ext uri="{FF2B5EF4-FFF2-40B4-BE49-F238E27FC236}">
                <a16:creationId xmlns:a16="http://schemas.microsoft.com/office/drawing/2014/main" id="{E943830C-23AE-48E4-B9DE-E91E6CE0B8B9}"/>
              </a:ext>
            </a:extLst>
          </p:cNvPr>
          <p:cNvSpPr>
            <a:spLocks noGrp="1"/>
          </p:cNvSpPr>
          <p:nvPr>
            <p:ph type="dt" sz="half" idx="11"/>
          </p:nvPr>
        </p:nvSpPr>
        <p:spPr/>
        <p:txBody>
          <a:bodyPr/>
          <a:lstStyle/>
          <a:p>
            <a:fld id="{A8381BA6-C3FD-495B-9B56-A30783EC7416}" type="datetime3">
              <a:rPr lang="en-US" smtClean="0"/>
              <a:t>22 February 2021</a:t>
            </a:fld>
            <a:endParaRPr lang="en-IN" dirty="0"/>
          </a:p>
        </p:txBody>
      </p:sp>
      <p:sp>
        <p:nvSpPr>
          <p:cNvPr id="4" name="Footer Placeholder 3">
            <a:extLst>
              <a:ext uri="{FF2B5EF4-FFF2-40B4-BE49-F238E27FC236}">
                <a16:creationId xmlns:a16="http://schemas.microsoft.com/office/drawing/2014/main" id="{B0F742A9-BF69-4BF2-966C-3D76FC687FBA}"/>
              </a:ext>
            </a:extLst>
          </p:cNvPr>
          <p:cNvSpPr>
            <a:spLocks noGrp="1"/>
          </p:cNvSpPr>
          <p:nvPr>
            <p:ph type="ftr" sz="quarter" idx="12"/>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9B65F912-EBE8-413B-A241-0FB3A540BA82}"/>
              </a:ext>
            </a:extLst>
          </p:cNvPr>
          <p:cNvSpPr>
            <a:spLocks noGrp="1"/>
          </p:cNvSpPr>
          <p:nvPr>
            <p:ph type="sldNum" sz="quarter" idx="13"/>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6786942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Key statem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37B5C6B-B98B-4A4C-A8A7-B006989B59BC}"/>
              </a:ext>
            </a:extLst>
          </p:cNvPr>
          <p:cNvSpPr>
            <a:spLocks noGrp="1"/>
          </p:cNvSpPr>
          <p:nvPr>
            <p:ph type="dt" sz="half" idx="10"/>
          </p:nvPr>
        </p:nvSpPr>
        <p:spPr/>
        <p:txBody>
          <a:bodyPr/>
          <a:lstStyle/>
          <a:p>
            <a:fld id="{2A7C88E1-FE33-48AD-9218-9258D62CDCC4}" type="datetime3">
              <a:rPr lang="en-US" smtClean="0"/>
              <a:t>22 February 2021</a:t>
            </a:fld>
            <a:endParaRPr lang="en-IN" dirty="0"/>
          </a:p>
        </p:txBody>
      </p:sp>
      <p:sp>
        <p:nvSpPr>
          <p:cNvPr id="6" name="Footer Placeholder 5">
            <a:extLst>
              <a:ext uri="{FF2B5EF4-FFF2-40B4-BE49-F238E27FC236}">
                <a16:creationId xmlns:a16="http://schemas.microsoft.com/office/drawing/2014/main" id="{3CEF6675-2050-4038-B9E1-B80DB63D730E}"/>
              </a:ext>
            </a:extLst>
          </p:cNvPr>
          <p:cNvSpPr>
            <a:spLocks noGrp="1"/>
          </p:cNvSpPr>
          <p:nvPr>
            <p:ph type="ftr" sz="quarter" idx="11"/>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BBA4D6F3-1431-4069-B814-25584667728F}"/>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6308267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Focused da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97186E-D73E-46D0-965A-D83686BA73F7}"/>
              </a:ext>
            </a:extLst>
          </p:cNvPr>
          <p:cNvSpPr>
            <a:spLocks noGrp="1"/>
          </p:cNvSpPr>
          <p:nvPr>
            <p:ph type="dt" sz="half" idx="10"/>
          </p:nvPr>
        </p:nvSpPr>
        <p:spPr/>
        <p:txBody>
          <a:bodyPr/>
          <a:lstStyle/>
          <a:p>
            <a:fld id="{22FE8F4A-3FA1-4A64-AE77-2254BB85F3D2}" type="datetime3">
              <a:rPr lang="en-US" smtClean="0"/>
              <a:t>22 February 2021</a:t>
            </a:fld>
            <a:endParaRPr lang="en-IN" dirty="0"/>
          </a:p>
        </p:txBody>
      </p:sp>
      <p:sp>
        <p:nvSpPr>
          <p:cNvPr id="3" name="Footer Placeholder 2">
            <a:extLst>
              <a:ext uri="{FF2B5EF4-FFF2-40B4-BE49-F238E27FC236}">
                <a16:creationId xmlns:a16="http://schemas.microsoft.com/office/drawing/2014/main" id="{9DEF40EA-FE63-4D50-8C90-EC25A860C0C3}"/>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3F37420B-CF82-4784-8E9C-5C496E27C509}"/>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924946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sz="2399">
                <a:solidFill>
                  <a:schemeClr val="bg1"/>
                </a:solidFill>
              </a:defRPr>
            </a:lvl1pPr>
          </a:lstStyle>
          <a:p>
            <a:r>
              <a:rPr lang="en-US"/>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4" name="Date Placeholder 3">
            <a:extLst>
              <a:ext uri="{FF2B5EF4-FFF2-40B4-BE49-F238E27FC236}">
                <a16:creationId xmlns:a16="http://schemas.microsoft.com/office/drawing/2014/main" id="{148806A2-2AA7-4EC7-8FA5-6DD8E9FC1AD1}"/>
              </a:ext>
            </a:extLst>
          </p:cNvPr>
          <p:cNvSpPr>
            <a:spLocks noGrp="1"/>
          </p:cNvSpPr>
          <p:nvPr>
            <p:ph type="dt" sz="half" idx="10"/>
          </p:nvPr>
        </p:nvSpPr>
        <p:spPr/>
        <p:txBody>
          <a:bodyPr/>
          <a:lstStyle/>
          <a:p>
            <a:fld id="{97B14021-CB4E-4A4F-8709-D33FAB29C8FB}" type="datetime3">
              <a:rPr lang="en-US" smtClean="0"/>
              <a:t>22 February 2021</a:t>
            </a:fld>
            <a:endParaRPr lang="en-IN" dirty="0"/>
          </a:p>
        </p:txBody>
      </p:sp>
      <p:sp>
        <p:nvSpPr>
          <p:cNvPr id="5" name="Footer Placeholder 4">
            <a:extLst>
              <a:ext uri="{FF2B5EF4-FFF2-40B4-BE49-F238E27FC236}">
                <a16:creationId xmlns:a16="http://schemas.microsoft.com/office/drawing/2014/main" id="{8C56F6B4-9E49-490D-8FE1-DB9035090F2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3C35AEC-478D-4BBF-9883-4CE09EB36AB9}"/>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
        <p:nvSpPr>
          <p:cNvPr id="8" name="Text Placeholder 2">
            <a:extLst>
              <a:ext uri="{FF2B5EF4-FFF2-40B4-BE49-F238E27FC236}">
                <a16:creationId xmlns:a16="http://schemas.microsoft.com/office/drawing/2014/main" id="{AC5F387F-0A77-424D-88D8-FFE5F0CA22D3}"/>
              </a:ext>
            </a:extLst>
          </p:cNvPr>
          <p:cNvSpPr>
            <a:spLocks noGrp="1"/>
          </p:cNvSpPr>
          <p:nvPr>
            <p:ph idx="1"/>
          </p:nvPr>
        </p:nvSpPr>
        <p:spPr>
          <a:xfrm>
            <a:off x="609601" y="1137920"/>
            <a:ext cx="10972800" cy="4947920"/>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526948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94200"/>
            <a:ext cx="10972800" cy="590400"/>
          </a:xfrm>
        </p:spPr>
        <p:txBody>
          <a:bodyPr/>
          <a:lstStyle>
            <a:lvl1pPr>
              <a:defRPr sz="2399">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3" name="Date Placeholder 2">
            <a:extLst>
              <a:ext uri="{FF2B5EF4-FFF2-40B4-BE49-F238E27FC236}">
                <a16:creationId xmlns:a16="http://schemas.microsoft.com/office/drawing/2014/main" id="{7BD5E823-546D-4100-9D33-42F450A382EF}"/>
              </a:ext>
            </a:extLst>
          </p:cNvPr>
          <p:cNvSpPr>
            <a:spLocks noGrp="1"/>
          </p:cNvSpPr>
          <p:nvPr>
            <p:ph type="dt" sz="half" idx="10"/>
          </p:nvPr>
        </p:nvSpPr>
        <p:spPr/>
        <p:txBody>
          <a:bodyPr/>
          <a:lstStyle/>
          <a:p>
            <a:fld id="{C3A9E02A-78D6-48B7-A389-464ED573BA5D}" type="datetime3">
              <a:rPr lang="en-US" smtClean="0"/>
              <a:t>22 February 2021</a:t>
            </a:fld>
            <a:endParaRPr lang="en-IN" dirty="0"/>
          </a:p>
        </p:txBody>
      </p:sp>
      <p:sp>
        <p:nvSpPr>
          <p:cNvPr id="4" name="Footer Placeholder 3">
            <a:extLst>
              <a:ext uri="{FF2B5EF4-FFF2-40B4-BE49-F238E27FC236}">
                <a16:creationId xmlns:a16="http://schemas.microsoft.com/office/drawing/2014/main" id="{D4EEA008-3E80-49A8-A128-C1EEB8A02F06}"/>
              </a:ext>
            </a:extLst>
          </p:cNvPr>
          <p:cNvSpPr>
            <a:spLocks noGrp="1"/>
          </p:cNvSpPr>
          <p:nvPr>
            <p:ph type="ftr" sz="quarter" idx="11"/>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0A192330-2E70-49F4-A5DA-F82320E7080E}"/>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5373719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329"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96405"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p:cNvSpPr>
            <a:spLocks noGrp="1"/>
          </p:cNvSpPr>
          <p:nvPr>
            <p:ph type="body" sz="quarter" idx="12"/>
          </p:nvPr>
        </p:nvSpPr>
        <p:spPr>
          <a:xfrm>
            <a:off x="609601" y="1137920"/>
            <a:ext cx="5390400" cy="640800"/>
          </a:xfrm>
        </p:spPr>
        <p:txBody>
          <a:bodyPr anchor="t" anchorCtr="0"/>
          <a:lstStyle>
            <a:lvl1pPr>
              <a:buNone/>
              <a:defRPr b="1">
                <a:solidFill>
                  <a:schemeClr val="bg1"/>
                </a:solidFill>
              </a:defRPr>
            </a:lvl1pPr>
          </a:lstStyle>
          <a:p>
            <a:pPr lvl="0"/>
            <a:r>
              <a:rPr lang="en-US"/>
              <a:t>Edit Master text styles</a:t>
            </a:r>
          </a:p>
        </p:txBody>
      </p:sp>
      <p:sp>
        <p:nvSpPr>
          <p:cNvPr id="11" name="Text Placeholder 9"/>
          <p:cNvSpPr>
            <a:spLocks noGrp="1"/>
          </p:cNvSpPr>
          <p:nvPr>
            <p:ph type="body" sz="quarter" idx="13"/>
          </p:nvPr>
        </p:nvSpPr>
        <p:spPr>
          <a:xfrm>
            <a:off x="6196405" y="1137920"/>
            <a:ext cx="5390400" cy="640800"/>
          </a:xfrm>
        </p:spPr>
        <p:txBody>
          <a:bodyPr anchor="t" anchorCtr="0"/>
          <a:lstStyle>
            <a:lvl1pPr>
              <a:buNone/>
              <a:defRPr b="1">
                <a:solidFill>
                  <a:schemeClr val="bg1"/>
                </a:solidFill>
              </a:defRPr>
            </a:lvl1pPr>
          </a:lstStyle>
          <a:p>
            <a:pPr lvl="0"/>
            <a:r>
              <a:rPr lang="en-US"/>
              <a:t>Edit Master text styles</a:t>
            </a:r>
          </a:p>
        </p:txBody>
      </p:sp>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endParaRPr lang="en-US" dirty="0"/>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5" name="Date Placeholder 4">
            <a:extLst>
              <a:ext uri="{FF2B5EF4-FFF2-40B4-BE49-F238E27FC236}">
                <a16:creationId xmlns:a16="http://schemas.microsoft.com/office/drawing/2014/main" id="{6A3CD3F7-62DC-4CC4-8F34-C353DB087D7C}"/>
              </a:ext>
            </a:extLst>
          </p:cNvPr>
          <p:cNvSpPr>
            <a:spLocks noGrp="1"/>
          </p:cNvSpPr>
          <p:nvPr>
            <p:ph type="dt" sz="half" idx="14"/>
          </p:nvPr>
        </p:nvSpPr>
        <p:spPr/>
        <p:txBody>
          <a:bodyPr/>
          <a:lstStyle/>
          <a:p>
            <a:fld id="{029E1942-EB53-47E3-BCA7-F99D05C795EC}" type="datetime3">
              <a:rPr lang="en-US" smtClean="0"/>
              <a:t>22 February 2021</a:t>
            </a:fld>
            <a:endParaRPr lang="en-IN" dirty="0"/>
          </a:p>
        </p:txBody>
      </p:sp>
      <p:sp>
        <p:nvSpPr>
          <p:cNvPr id="6" name="Footer Placeholder 5">
            <a:extLst>
              <a:ext uri="{FF2B5EF4-FFF2-40B4-BE49-F238E27FC236}">
                <a16:creationId xmlns:a16="http://schemas.microsoft.com/office/drawing/2014/main" id="{4BD2EC01-3D34-4D32-9B76-5269D1AA4651}"/>
              </a:ext>
            </a:extLst>
          </p:cNvPr>
          <p:cNvSpPr>
            <a:spLocks noGrp="1"/>
          </p:cNvSpPr>
          <p:nvPr>
            <p:ph type="ftr" sz="quarter" idx="15"/>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24BE1C2B-4DA4-468F-9976-85F6CBF826F1}"/>
              </a:ext>
            </a:extLst>
          </p:cNvPr>
          <p:cNvSpPr>
            <a:spLocks noGrp="1"/>
          </p:cNvSpPr>
          <p:nvPr>
            <p:ph type="sldNum" sz="quarter" idx="16"/>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9569505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3938" y="0"/>
            <a:ext cx="5968062" cy="6858000"/>
          </a:xfrm>
        </p:spPr>
        <p:txBody>
          <a:bodyPr/>
          <a:lstStyle/>
          <a:p>
            <a:r>
              <a:rPr lang="en-US"/>
              <a:t>Click icon to add picture</a:t>
            </a:r>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513" y="2578743"/>
            <a:ext cx="4535597" cy="1055708"/>
          </a:xfrm>
        </p:spPr>
        <p:txBody>
          <a:bodyPr/>
          <a:lstStyle>
            <a:lvl1pPr marL="0" indent="0">
              <a:buNone/>
              <a:defRPr sz="2999"/>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513" y="3840384"/>
            <a:ext cx="4535597" cy="1055708"/>
          </a:xfrm>
        </p:spPr>
        <p:txBody>
          <a:bodyPr/>
          <a:lstStyle>
            <a:lvl1pPr marL="0" indent="0">
              <a:buNone/>
              <a:defRPr sz="1599"/>
            </a:lvl1pPr>
          </a:lstStyle>
          <a:p>
            <a:pPr lvl="0"/>
            <a:r>
              <a:rPr lang="en-IN" dirty="0"/>
              <a:t>text</a:t>
            </a:r>
          </a:p>
        </p:txBody>
      </p:sp>
      <p:sp>
        <p:nvSpPr>
          <p:cNvPr id="2" name="Date Placeholder 1">
            <a:extLst>
              <a:ext uri="{FF2B5EF4-FFF2-40B4-BE49-F238E27FC236}">
                <a16:creationId xmlns:a16="http://schemas.microsoft.com/office/drawing/2014/main" id="{E3EABBDA-A77F-45A2-9996-90CD0EE5C388}"/>
              </a:ext>
            </a:extLst>
          </p:cNvPr>
          <p:cNvSpPr>
            <a:spLocks noGrp="1"/>
          </p:cNvSpPr>
          <p:nvPr>
            <p:ph type="dt" sz="half" idx="13"/>
          </p:nvPr>
        </p:nvSpPr>
        <p:spPr/>
        <p:txBody>
          <a:bodyPr/>
          <a:lstStyle/>
          <a:p>
            <a:fld id="{1057AB47-DE48-402E-B5B7-CB9A0D0B7D44}" type="datetime3">
              <a:rPr lang="en-US" smtClean="0"/>
              <a:t>22 February 2021</a:t>
            </a:fld>
            <a:endParaRPr lang="en-IN" dirty="0"/>
          </a:p>
        </p:txBody>
      </p:sp>
      <p:sp>
        <p:nvSpPr>
          <p:cNvPr id="3" name="Footer Placeholder 2">
            <a:extLst>
              <a:ext uri="{FF2B5EF4-FFF2-40B4-BE49-F238E27FC236}">
                <a16:creationId xmlns:a16="http://schemas.microsoft.com/office/drawing/2014/main" id="{0F883B36-3BA3-42B4-A811-65C0AF01A86F}"/>
              </a:ext>
            </a:extLst>
          </p:cNvPr>
          <p:cNvSpPr>
            <a:spLocks noGrp="1"/>
          </p:cNvSpPr>
          <p:nvPr>
            <p:ph type="ftr" sz="quarter" idx="14"/>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89D9C98C-F30E-45BC-A1D9-67DB57119DCE}"/>
              </a:ext>
            </a:extLst>
          </p:cNvPr>
          <p:cNvSpPr>
            <a:spLocks noGrp="1"/>
          </p:cNvSpPr>
          <p:nvPr>
            <p:ph type="sldNum" sz="quarter" idx="15"/>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1660706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616" y="2851522"/>
            <a:ext cx="4445485"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chemeClr val="bg1"/>
                </a:solidFill>
                <a:effectLst/>
                <a:uLnTx/>
                <a:uFillTx/>
                <a:latin typeface="EYInterstate Light" panose="02000506000000020004" pitchFamily="2" charset="0"/>
                <a:ea typeface="+mj-ea"/>
                <a:cs typeface="+mj-cs"/>
              </a:defRPr>
            </a:lvl1pPr>
          </a:lstStyle>
          <a:p>
            <a:pPr marL="356438" marR="0" lvl="0" indent="-356438" defTabSz="1007383"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D00C2D9D-B0D7-494E-9184-FCD6E94AACE5}"/>
              </a:ext>
            </a:extLst>
          </p:cNvPr>
          <p:cNvSpPr>
            <a:spLocks noGrp="1"/>
          </p:cNvSpPr>
          <p:nvPr>
            <p:ph type="dt" sz="half" idx="11"/>
          </p:nvPr>
        </p:nvSpPr>
        <p:spPr/>
        <p:txBody>
          <a:bodyPr/>
          <a:lstStyle/>
          <a:p>
            <a:fld id="{6A95EDC0-9791-477B-BA1D-1692FE9BFBAA}" type="datetime3">
              <a:rPr lang="en-US" smtClean="0"/>
              <a:t>22 February 2021</a:t>
            </a:fld>
            <a:endParaRPr lang="en-IN" dirty="0"/>
          </a:p>
        </p:txBody>
      </p:sp>
      <p:sp>
        <p:nvSpPr>
          <p:cNvPr id="3" name="Footer Placeholder 2">
            <a:extLst>
              <a:ext uri="{FF2B5EF4-FFF2-40B4-BE49-F238E27FC236}">
                <a16:creationId xmlns:a16="http://schemas.microsoft.com/office/drawing/2014/main" id="{587FD91A-AB40-450B-8784-9A5D99C62D81}"/>
              </a:ext>
            </a:extLst>
          </p:cNvPr>
          <p:cNvSpPr>
            <a:spLocks noGrp="1"/>
          </p:cNvSpPr>
          <p:nvPr>
            <p:ph type="ftr" sz="quarter" idx="12"/>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C2CE5F90-7113-4FA1-AFCF-3BC8EF010002}"/>
              </a:ext>
            </a:extLst>
          </p:cNvPr>
          <p:cNvSpPr>
            <a:spLocks noGrp="1"/>
          </p:cNvSpPr>
          <p:nvPr>
            <p:ph type="sldNum" sz="quarter" idx="13"/>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3318623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Divider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D5388A-86DF-494E-B137-EE20B7E1CF99}"/>
              </a:ext>
            </a:extLst>
          </p:cNvPr>
          <p:cNvSpPr>
            <a:spLocks noGrp="1"/>
          </p:cNvSpPr>
          <p:nvPr>
            <p:ph type="dt" sz="half" idx="10"/>
          </p:nvPr>
        </p:nvSpPr>
        <p:spPr/>
        <p:txBody>
          <a:bodyPr/>
          <a:lstStyle/>
          <a:p>
            <a:fld id="{51FBADE3-2F67-4EB8-B1F9-B00F8B809757}" type="datetime3">
              <a:rPr lang="en-US" smtClean="0"/>
              <a:t>22 February 2021</a:t>
            </a:fld>
            <a:endParaRPr lang="en-IN" dirty="0"/>
          </a:p>
        </p:txBody>
      </p:sp>
      <p:sp>
        <p:nvSpPr>
          <p:cNvPr id="3" name="Footer Placeholder 2">
            <a:extLst>
              <a:ext uri="{FF2B5EF4-FFF2-40B4-BE49-F238E27FC236}">
                <a16:creationId xmlns:a16="http://schemas.microsoft.com/office/drawing/2014/main" id="{7297E548-6FF4-4D89-ADE0-60181F5365D0}"/>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810B0A8B-D001-432B-877C-21558412BB33}"/>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288341856"/>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3_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047689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_Cover">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2C169B8-2277-4DB1-A77E-5213C95E02A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0971" t="6004" r="19295" b="18145"/>
          <a:stretch/>
        </p:blipFill>
        <p:spPr>
          <a:xfrm>
            <a:off x="3" y="0"/>
            <a:ext cx="12191998" cy="6858000"/>
          </a:xfrm>
          <a:prstGeom prst="rect">
            <a:avLst/>
          </a:prstGeom>
        </p:spPr>
      </p:pic>
      <p:sp>
        <p:nvSpPr>
          <p:cNvPr id="15" name="Freeform 5">
            <a:extLst>
              <a:ext uri="{FF2B5EF4-FFF2-40B4-BE49-F238E27FC236}">
                <a16:creationId xmlns:a16="http://schemas.microsoft.com/office/drawing/2014/main" id="{0F898568-1B78-454B-9FE7-9E37EEF85A89}"/>
              </a:ext>
            </a:extLst>
          </p:cNvPr>
          <p:cNvSpPr>
            <a:spLocks noChangeAspect="1"/>
          </p:cNvSpPr>
          <p:nvPr userDrawn="1"/>
        </p:nvSpPr>
        <p:spPr bwMode="gray">
          <a:xfrm rot="10800000">
            <a:off x="814202" y="457199"/>
            <a:ext cx="6009412" cy="3805316"/>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rgbClr val="FFE600"/>
          </a:solidFill>
          <a:ln w="9525">
            <a:noFill/>
            <a:round/>
            <a:headEnd/>
            <a:tailEnd/>
          </a:ln>
        </p:spPr>
        <p:txBody>
          <a:bodyPr vert="horz" wrap="square" lIns="90188" tIns="45094" rIns="90188" bIns="45094" numCol="1" anchor="t" anchorCtr="0" compatLnSpc="1">
            <a:prstTxWarp prst="textNoShape">
              <a:avLst/>
            </a:prstTxWarp>
          </a:bodyPr>
          <a:lstStyle/>
          <a:p>
            <a:endParaRPr lang="en-GB" sz="2025"/>
          </a:p>
        </p:txBody>
      </p:sp>
      <p:sp>
        <p:nvSpPr>
          <p:cNvPr id="17" name="Title 1">
            <a:extLst>
              <a:ext uri="{FF2B5EF4-FFF2-40B4-BE49-F238E27FC236}">
                <a16:creationId xmlns:a16="http://schemas.microsoft.com/office/drawing/2014/main" id="{C105A121-2DA3-4610-BC32-EBB7F8ABAFDE}"/>
              </a:ext>
            </a:extLst>
          </p:cNvPr>
          <p:cNvSpPr>
            <a:spLocks noGrp="1"/>
          </p:cNvSpPr>
          <p:nvPr>
            <p:ph type="ctrTitle" hasCustomPrompt="1"/>
          </p:nvPr>
        </p:nvSpPr>
        <p:spPr>
          <a:xfrm>
            <a:off x="1102563" y="1476598"/>
            <a:ext cx="5084552" cy="860400"/>
          </a:xfrm>
        </p:spPr>
        <p:txBody>
          <a:bodyPr/>
          <a:lstStyle>
            <a:lvl1pPr>
              <a:defRPr sz="2597" b="0">
                <a:solidFill>
                  <a:srgbClr val="404040"/>
                </a:solidFill>
                <a:latin typeface="EYInterstate Light" panose="02000506000000020004" pitchFamily="2" charset="0"/>
                <a:cs typeface="Arial" pitchFamily="34" charset="0"/>
              </a:defRPr>
            </a:lvl1pPr>
          </a:lstStyle>
          <a:p>
            <a:r>
              <a:rPr lang="en-GB" dirty="0"/>
              <a:t>Title (EY Interstate Light </a:t>
            </a:r>
            <a:br>
              <a:rPr lang="en-GB" dirty="0"/>
            </a:br>
            <a:r>
              <a:rPr lang="en-GB" dirty="0"/>
              <a:t>30 point)</a:t>
            </a:r>
          </a:p>
        </p:txBody>
      </p:sp>
      <p:sp>
        <p:nvSpPr>
          <p:cNvPr id="18" name="Subtitle 2">
            <a:extLst>
              <a:ext uri="{FF2B5EF4-FFF2-40B4-BE49-F238E27FC236}">
                <a16:creationId xmlns:a16="http://schemas.microsoft.com/office/drawing/2014/main" id="{61BB2EE4-E5D4-4DD9-97C5-CF16A0A23277}"/>
              </a:ext>
            </a:extLst>
          </p:cNvPr>
          <p:cNvSpPr>
            <a:spLocks noGrp="1"/>
          </p:cNvSpPr>
          <p:nvPr>
            <p:ph type="subTitle" idx="1" hasCustomPrompt="1"/>
          </p:nvPr>
        </p:nvSpPr>
        <p:spPr>
          <a:xfrm>
            <a:off x="1102564" y="2422865"/>
            <a:ext cx="5084552" cy="645742"/>
          </a:xfrm>
        </p:spPr>
        <p:txBody>
          <a:bodyPr/>
          <a:lstStyle>
            <a:lvl1pPr marL="0" marR="0" indent="0" algn="l" defTabSz="901859" rtl="0" eaLnBrk="1" fontAlgn="auto" latinLnBrk="0" hangingPunct="1">
              <a:lnSpc>
                <a:spcPct val="100000"/>
              </a:lnSpc>
              <a:spcBef>
                <a:spcPct val="20000"/>
              </a:spcBef>
              <a:spcAft>
                <a:spcPts val="1183"/>
              </a:spcAft>
              <a:buClr>
                <a:schemeClr val="accent2"/>
              </a:buClr>
              <a:buSzPct val="70000"/>
              <a:buFont typeface="Arial" pitchFamily="34" charset="0"/>
              <a:buNone/>
              <a:tabLst/>
              <a:defRPr sz="1384">
                <a:solidFill>
                  <a:srgbClr val="404040"/>
                </a:solidFill>
                <a:latin typeface="EYInterstate" panose="02000503020000020004" pitchFamily="2" charset="0"/>
                <a:cs typeface="Arial" pitchFamily="34" charset="0"/>
              </a:defRPr>
            </a:lvl1pPr>
            <a:lvl2pPr marL="0" indent="0" algn="l">
              <a:buNone/>
              <a:defRPr sz="1578">
                <a:solidFill>
                  <a:srgbClr val="404040"/>
                </a:solidFill>
              </a:defRPr>
            </a:lvl2pPr>
            <a:lvl3pPr marL="901859" indent="0" algn="ctr">
              <a:buNone/>
              <a:defRPr>
                <a:solidFill>
                  <a:schemeClr val="tx1">
                    <a:tint val="75000"/>
                  </a:schemeClr>
                </a:solidFill>
              </a:defRPr>
            </a:lvl3pPr>
            <a:lvl4pPr marL="1352789" indent="0" algn="ctr">
              <a:buNone/>
              <a:defRPr>
                <a:solidFill>
                  <a:schemeClr val="tx1">
                    <a:tint val="75000"/>
                  </a:schemeClr>
                </a:solidFill>
              </a:defRPr>
            </a:lvl4pPr>
            <a:lvl5pPr marL="1803718" indent="0" algn="ctr">
              <a:buNone/>
              <a:defRPr>
                <a:solidFill>
                  <a:schemeClr val="tx1">
                    <a:tint val="75000"/>
                  </a:schemeClr>
                </a:solidFill>
              </a:defRPr>
            </a:lvl5pPr>
            <a:lvl6pPr marL="2254649" indent="0" algn="ctr">
              <a:buNone/>
              <a:defRPr>
                <a:solidFill>
                  <a:schemeClr val="tx1">
                    <a:tint val="75000"/>
                  </a:schemeClr>
                </a:solidFill>
              </a:defRPr>
            </a:lvl6pPr>
            <a:lvl7pPr marL="2705579" indent="0" algn="ctr">
              <a:buNone/>
              <a:defRPr>
                <a:solidFill>
                  <a:schemeClr val="tx1">
                    <a:tint val="75000"/>
                  </a:schemeClr>
                </a:solidFill>
              </a:defRPr>
            </a:lvl7pPr>
            <a:lvl8pPr marL="3156508" indent="0" algn="ctr">
              <a:buNone/>
              <a:defRPr>
                <a:solidFill>
                  <a:schemeClr val="tx1">
                    <a:tint val="75000"/>
                  </a:schemeClr>
                </a:solidFill>
              </a:defRPr>
            </a:lvl8pPr>
            <a:lvl9pPr marL="3607437" indent="0" algn="ctr">
              <a:buNone/>
              <a:defRPr>
                <a:solidFill>
                  <a:schemeClr val="tx1">
                    <a:tint val="75000"/>
                  </a:schemeClr>
                </a:solidFill>
              </a:defRPr>
            </a:lvl9pPr>
          </a:lstStyle>
          <a:p>
            <a:r>
              <a:rPr lang="en-GB" sz="1578" dirty="0"/>
              <a:t>Subtitle (EY Interstate 16 point)</a:t>
            </a:r>
          </a:p>
          <a:p>
            <a:r>
              <a:rPr lang="en-IN" b="1" dirty="0"/>
              <a:t>XX Month 200X (EY Interstate bold 16 point)</a:t>
            </a:r>
            <a:endParaRPr lang="en-GB" sz="1578" dirty="0"/>
          </a:p>
        </p:txBody>
      </p:sp>
      <p:pic>
        <p:nvPicPr>
          <p:cNvPr id="7" name="Picture 6">
            <a:extLst>
              <a:ext uri="{FF2B5EF4-FFF2-40B4-BE49-F238E27FC236}">
                <a16:creationId xmlns:a16="http://schemas.microsoft.com/office/drawing/2014/main" id="{7E40767D-5263-46E9-866F-C86AD898006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62380" y="5361405"/>
            <a:ext cx="1317520" cy="1227975"/>
          </a:xfrm>
          <a:prstGeom prst="rect">
            <a:avLst/>
          </a:prstGeom>
        </p:spPr>
      </p:pic>
    </p:spTree>
    <p:extLst>
      <p:ext uri="{BB962C8B-B14F-4D97-AF65-F5344CB8AC3E}">
        <p14:creationId xmlns:p14="http://schemas.microsoft.com/office/powerpoint/2010/main" val="11280707"/>
      </p:ext>
    </p:extLst>
  </p:cSld>
  <p:clrMapOvr>
    <a:masterClrMapping/>
  </p:clrMapOvr>
  <p:extLst>
    <p:ext uri="{DCECCB84-F9BA-43D5-87BE-67443E8EF086}">
      <p15:sldGuideLst xmlns:p15="http://schemas.microsoft.com/office/powerpoint/2012/main">
        <p15:guide id="1" orient="horz" pos="2495">
          <p15:clr>
            <a:srgbClr val="FBAE40"/>
          </p15:clr>
        </p15:guide>
        <p15:guide id="2" pos="464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over alterna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4B0007-DA02-48C7-9137-9386DFC24A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p:ph type="ctrTitle"/>
          </p:nvPr>
        </p:nvSpPr>
        <p:spPr>
          <a:xfrm>
            <a:off x="775100" y="1954221"/>
            <a:ext cx="4326679" cy="979702"/>
          </a:xfrm>
        </p:spPr>
        <p:txBody>
          <a:bodyPr/>
          <a:lstStyle>
            <a:lvl1pPr>
              <a:defRPr sz="2999" b="0">
                <a:solidFill>
                  <a:schemeClr val="tx1"/>
                </a:solidFill>
                <a:latin typeface="EYInterstate Light" panose="02000506000000020004" pitchFamily="2" charset="0"/>
                <a:cs typeface="Arial" pitchFamily="34" charset="0"/>
              </a:defRPr>
            </a:lvl1pPr>
          </a:lstStyle>
          <a:p>
            <a:r>
              <a:rPr lang="en-US"/>
              <a:t>Click to edit Master title style</a:t>
            </a:r>
            <a:endParaRPr lang="en-GB" dirty="0"/>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tx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dirty="0"/>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59392" y="4960938"/>
            <a:ext cx="1224912"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2298923067"/>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7856" y="5826613"/>
            <a:ext cx="3876004"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grpSp>
      <p:sp>
        <p:nvSpPr>
          <p:cNvPr id="18" name="Title 1"/>
          <p:cNvSpPr>
            <a:spLocks noGrp="1"/>
          </p:cNvSpPr>
          <p:nvPr userDrawn="1">
            <p:ph type="ctrTitle"/>
          </p:nvPr>
        </p:nvSpPr>
        <p:spPr>
          <a:xfrm>
            <a:off x="944388" y="2158329"/>
            <a:ext cx="4781392"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a:t>Click to edit Master title style</a:t>
            </a:r>
            <a:endParaRPr lang="en-GB" dirty="0"/>
          </a:p>
        </p:txBody>
      </p:sp>
      <p:sp>
        <p:nvSpPr>
          <p:cNvPr id="19" name="Subtitle 2"/>
          <p:cNvSpPr>
            <a:spLocks noGrp="1"/>
          </p:cNvSpPr>
          <p:nvPr userDrawn="1">
            <p:ph type="subTitle" idx="1"/>
          </p:nvPr>
        </p:nvSpPr>
        <p:spPr>
          <a:xfrm>
            <a:off x="944580" y="3200329"/>
            <a:ext cx="480552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112" y="723658"/>
            <a:ext cx="5677988"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sz="1799"/>
          </a:p>
        </p:txBody>
      </p:sp>
      <p:sp>
        <p:nvSpPr>
          <p:cNvPr id="4" name="Freeform: Shape 3">
            <a:extLst>
              <a:ext uri="{FF2B5EF4-FFF2-40B4-BE49-F238E27FC236}">
                <a16:creationId xmlns:a16="http://schemas.microsoft.com/office/drawing/2014/main" id="{15324C54-B75E-4AC0-90C2-FA558C7716F7}"/>
              </a:ext>
            </a:extLst>
          </p:cNvPr>
          <p:cNvSpPr/>
          <p:nvPr/>
        </p:nvSpPr>
        <p:spPr>
          <a:xfrm>
            <a:off x="489112"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
        <p:nvSpPr>
          <p:cNvPr id="5" name="Freeform: Shape 4">
            <a:extLst>
              <a:ext uri="{FF2B5EF4-FFF2-40B4-BE49-F238E27FC236}">
                <a16:creationId xmlns:a16="http://schemas.microsoft.com/office/drawing/2014/main" id="{CAA95478-C099-485F-AD95-A617656C6C7C}"/>
              </a:ext>
            </a:extLst>
          </p:cNvPr>
          <p:cNvSpPr/>
          <p:nvPr/>
        </p:nvSpPr>
        <p:spPr>
          <a:xfrm>
            <a:off x="774294"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
        <p:nvSpPr>
          <p:cNvPr id="6" name="Freeform: Shape 5">
            <a:extLst>
              <a:ext uri="{FF2B5EF4-FFF2-40B4-BE49-F238E27FC236}">
                <a16:creationId xmlns:a16="http://schemas.microsoft.com/office/drawing/2014/main" id="{D65680A1-86D1-44C2-AA38-0DF5735F1F26}"/>
              </a:ext>
            </a:extLst>
          </p:cNvPr>
          <p:cNvSpPr/>
          <p:nvPr/>
        </p:nvSpPr>
        <p:spPr>
          <a:xfrm>
            <a:off x="1059359"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grpSp>
        <p:nvGrpSpPr>
          <p:cNvPr id="104" name="Group 4">
            <a:extLst>
              <a:ext uri="{FF2B5EF4-FFF2-40B4-BE49-F238E27FC236}">
                <a16:creationId xmlns:a16="http://schemas.microsoft.com/office/drawing/2014/main" id="{89402076-F24D-44C5-B8A7-1127F9C4B9B7}"/>
              </a:ext>
            </a:extLst>
          </p:cNvPr>
          <p:cNvGrpSpPr>
            <a:grpSpLocks noChangeAspect="1"/>
          </p:cNvGrpSpPr>
          <p:nvPr userDrawn="1"/>
        </p:nvGrpSpPr>
        <p:grpSpPr bwMode="auto">
          <a:xfrm>
            <a:off x="10359392" y="4960938"/>
            <a:ext cx="1224912" cy="1435100"/>
            <a:chOff x="6529" y="3125"/>
            <a:chExt cx="772" cy="904"/>
          </a:xfrm>
        </p:grpSpPr>
        <p:sp>
          <p:nvSpPr>
            <p:cNvPr id="105" name="Freeform 5">
              <a:extLst>
                <a:ext uri="{FF2B5EF4-FFF2-40B4-BE49-F238E27FC236}">
                  <a16:creationId xmlns:a16="http://schemas.microsoft.com/office/drawing/2014/main" id="{A239DDBF-0740-4B20-9CF3-A05C2A0BF592}"/>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06" name="Freeform 6">
              <a:extLst>
                <a:ext uri="{FF2B5EF4-FFF2-40B4-BE49-F238E27FC236}">
                  <a16:creationId xmlns:a16="http://schemas.microsoft.com/office/drawing/2014/main" id="{380EECCA-3396-425E-AB04-F11ABB1B509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259381247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pproved question tall">
    <p:spTree>
      <p:nvGrpSpPr>
        <p:cNvPr id="1" name=""/>
        <p:cNvGrpSpPr/>
        <p:nvPr/>
      </p:nvGrpSpPr>
      <p:grpSpPr>
        <a:xfrm>
          <a:off x="0" y="0"/>
          <a:ext cx="0" cy="0"/>
          <a:chOff x="0" y="0"/>
          <a:chExt cx="0" cy="0"/>
        </a:xfrm>
      </p:grpSpPr>
      <p:sp>
        <p:nvSpPr>
          <p:cNvPr id="86" name="Title 1">
            <a:extLst>
              <a:ext uri="{FF2B5EF4-FFF2-40B4-BE49-F238E27FC236}">
                <a16:creationId xmlns:a16="http://schemas.microsoft.com/office/drawing/2014/main" id="{E327A84F-644C-4D9D-BB9C-6494F8E92805}"/>
              </a:ext>
            </a:extLst>
          </p:cNvPr>
          <p:cNvSpPr>
            <a:spLocks noGrp="1"/>
          </p:cNvSpPr>
          <p:nvPr>
            <p:ph type="ctrTitle" hasCustomPrompt="1"/>
          </p:nvPr>
        </p:nvSpPr>
        <p:spPr>
          <a:xfrm>
            <a:off x="1296354" y="2179636"/>
            <a:ext cx="3998354" cy="860400"/>
          </a:xfrm>
          <a:prstGeom prst="rect">
            <a:avLst/>
          </a:prstGeom>
        </p:spPr>
        <p:txBody>
          <a:bodyPr/>
          <a:lstStyle>
            <a:lvl1pPr>
              <a:defRPr sz="2799" b="0">
                <a:solidFill>
                  <a:schemeClr val="bg1"/>
                </a:solidFill>
                <a:latin typeface="EYInterstate Light" panose="02000506000000020004" pitchFamily="2" charset="0"/>
                <a:cs typeface="Arial" pitchFamily="34" charset="0"/>
              </a:defRPr>
            </a:lvl1pPr>
          </a:lstStyle>
          <a:p>
            <a:r>
              <a:rPr lang="en-US" dirty="0"/>
              <a:t>Transform Your Client’s Spend in 60 Days with SAP</a:t>
            </a:r>
            <a:endParaRPr lang="en-GB" dirty="0"/>
          </a:p>
        </p:txBody>
      </p:sp>
    </p:spTree>
    <p:extLst>
      <p:ext uri="{BB962C8B-B14F-4D97-AF65-F5344CB8AC3E}">
        <p14:creationId xmlns:p14="http://schemas.microsoft.com/office/powerpoint/2010/main" val="357190431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94200"/>
            <a:ext cx="10972800" cy="590400"/>
          </a:xfrm>
        </p:spPr>
        <p:txBody>
          <a:bodyPr/>
          <a:lstStyle>
            <a:lvl1pPr>
              <a:defRPr sz="2399">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3" name="Date Placeholder 2">
            <a:extLst>
              <a:ext uri="{FF2B5EF4-FFF2-40B4-BE49-F238E27FC236}">
                <a16:creationId xmlns:a16="http://schemas.microsoft.com/office/drawing/2014/main" id="{40F0AABF-D862-4E52-856A-98A908BD81E4}"/>
              </a:ext>
            </a:extLst>
          </p:cNvPr>
          <p:cNvSpPr>
            <a:spLocks noGrp="1"/>
          </p:cNvSpPr>
          <p:nvPr>
            <p:ph type="dt" sz="half" idx="10"/>
          </p:nvPr>
        </p:nvSpPr>
        <p:spPr/>
        <p:txBody>
          <a:bodyPr/>
          <a:lstStyle/>
          <a:p>
            <a:fld id="{EE19B0F1-44AD-42A5-9A37-2FB41F1EC903}" type="datetime3">
              <a:rPr lang="en-US" smtClean="0"/>
              <a:t>22 February 2021</a:t>
            </a:fld>
            <a:endParaRPr lang="en-IN" dirty="0"/>
          </a:p>
        </p:txBody>
      </p:sp>
      <p:sp>
        <p:nvSpPr>
          <p:cNvPr id="4" name="Footer Placeholder 3">
            <a:extLst>
              <a:ext uri="{FF2B5EF4-FFF2-40B4-BE49-F238E27FC236}">
                <a16:creationId xmlns:a16="http://schemas.microsoft.com/office/drawing/2014/main" id="{7F5FDC76-F946-4827-A773-FCD68068B859}"/>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ABF873B-E40B-4AF7-8D2F-967775EB8EA6}"/>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9053301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sz="2399">
                <a:solidFill>
                  <a:schemeClr val="bg1"/>
                </a:solidFill>
              </a:defRPr>
            </a:lvl1pPr>
          </a:lstStyle>
          <a:p>
            <a:r>
              <a:rPr lang="en-US"/>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4" name="Date Placeholder 3">
            <a:extLst>
              <a:ext uri="{FF2B5EF4-FFF2-40B4-BE49-F238E27FC236}">
                <a16:creationId xmlns:a16="http://schemas.microsoft.com/office/drawing/2014/main" id="{148806A2-2AA7-4EC7-8FA5-6DD8E9FC1AD1}"/>
              </a:ext>
            </a:extLst>
          </p:cNvPr>
          <p:cNvSpPr>
            <a:spLocks noGrp="1"/>
          </p:cNvSpPr>
          <p:nvPr>
            <p:ph type="dt" sz="half" idx="10"/>
          </p:nvPr>
        </p:nvSpPr>
        <p:spPr/>
        <p:txBody>
          <a:bodyPr/>
          <a:lstStyle/>
          <a:p>
            <a:fld id="{97B14021-CB4E-4A4F-8709-D33FAB29C8FB}" type="datetime3">
              <a:rPr lang="en-US" smtClean="0"/>
              <a:t>22 February 2021</a:t>
            </a:fld>
            <a:endParaRPr lang="en-IN" dirty="0"/>
          </a:p>
        </p:txBody>
      </p:sp>
      <p:sp>
        <p:nvSpPr>
          <p:cNvPr id="5" name="Footer Placeholder 4">
            <a:extLst>
              <a:ext uri="{FF2B5EF4-FFF2-40B4-BE49-F238E27FC236}">
                <a16:creationId xmlns:a16="http://schemas.microsoft.com/office/drawing/2014/main" id="{8C56F6B4-9E49-490D-8FE1-DB9035090F2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3C35AEC-478D-4BBF-9883-4CE09EB36AB9}"/>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
        <p:nvSpPr>
          <p:cNvPr id="8" name="Text Placeholder 2">
            <a:extLst>
              <a:ext uri="{FF2B5EF4-FFF2-40B4-BE49-F238E27FC236}">
                <a16:creationId xmlns:a16="http://schemas.microsoft.com/office/drawing/2014/main" id="{AC5F387F-0A77-424D-88D8-FFE5F0CA22D3}"/>
              </a:ext>
            </a:extLst>
          </p:cNvPr>
          <p:cNvSpPr>
            <a:spLocks noGrp="1"/>
          </p:cNvSpPr>
          <p:nvPr>
            <p:ph idx="1"/>
          </p:nvPr>
        </p:nvSpPr>
        <p:spPr>
          <a:xfrm>
            <a:off x="609601" y="1137920"/>
            <a:ext cx="10972800" cy="4947920"/>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9994283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94200"/>
            <a:ext cx="10972800" cy="590400"/>
          </a:xfrm>
        </p:spPr>
        <p:txBody>
          <a:bodyPr/>
          <a:lstStyle>
            <a:lvl1pPr>
              <a:defRPr sz="2399">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3" name="Date Placeholder 2">
            <a:extLst>
              <a:ext uri="{FF2B5EF4-FFF2-40B4-BE49-F238E27FC236}">
                <a16:creationId xmlns:a16="http://schemas.microsoft.com/office/drawing/2014/main" id="{40F0AABF-D862-4E52-856A-98A908BD81E4}"/>
              </a:ext>
            </a:extLst>
          </p:cNvPr>
          <p:cNvSpPr>
            <a:spLocks noGrp="1"/>
          </p:cNvSpPr>
          <p:nvPr>
            <p:ph type="dt" sz="half" idx="10"/>
          </p:nvPr>
        </p:nvSpPr>
        <p:spPr/>
        <p:txBody>
          <a:bodyPr/>
          <a:lstStyle/>
          <a:p>
            <a:fld id="{EE19B0F1-44AD-42A5-9A37-2FB41F1EC903}" type="datetime3">
              <a:rPr lang="en-US" smtClean="0"/>
              <a:t>22 February 2021</a:t>
            </a:fld>
            <a:endParaRPr lang="en-IN" dirty="0"/>
          </a:p>
        </p:txBody>
      </p:sp>
      <p:sp>
        <p:nvSpPr>
          <p:cNvPr id="4" name="Footer Placeholder 3">
            <a:extLst>
              <a:ext uri="{FF2B5EF4-FFF2-40B4-BE49-F238E27FC236}">
                <a16:creationId xmlns:a16="http://schemas.microsoft.com/office/drawing/2014/main" id="{7F5FDC76-F946-4827-A773-FCD68068B859}"/>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ABF873B-E40B-4AF7-8D2F-967775EB8EA6}"/>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34316866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4852" y="1"/>
            <a:ext cx="3997149" cy="6156104"/>
          </a:xfrm>
        </p:spPr>
        <p:txBody>
          <a:bodyPr/>
          <a:lstStyle/>
          <a:p>
            <a:r>
              <a:rPr lang="en-US"/>
              <a:t>Click icon to add picture</a:t>
            </a:r>
            <a:endParaRPr lang="en-IN" dirty="0"/>
          </a:p>
        </p:txBody>
      </p:sp>
      <p:sp>
        <p:nvSpPr>
          <p:cNvPr id="2" name="Title 1"/>
          <p:cNvSpPr>
            <a:spLocks noGrp="1"/>
          </p:cNvSpPr>
          <p:nvPr>
            <p:ph type="title"/>
          </p:nvPr>
        </p:nvSpPr>
        <p:spPr>
          <a:xfrm>
            <a:off x="609601" y="294200"/>
            <a:ext cx="7440547" cy="590400"/>
          </a:xfrm>
        </p:spPr>
        <p:txBody>
          <a:bodyPr/>
          <a:lstStyle>
            <a:lvl1pPr>
              <a:defRPr sz="2399">
                <a:solidFill>
                  <a:schemeClr val="bg1"/>
                </a:solidFill>
              </a:defRPr>
            </a:lvl1pPr>
          </a:lstStyle>
          <a:p>
            <a:r>
              <a:rPr lang="en-US"/>
              <a:t>Click to edit Master title style</a:t>
            </a:r>
            <a:endParaRPr lang="en-GB" dirty="0"/>
          </a:p>
        </p:txBody>
      </p:sp>
      <p:sp>
        <p:nvSpPr>
          <p:cNvPr id="3" name="Content Placeholder 2"/>
          <p:cNvSpPr>
            <a:spLocks noGrp="1"/>
          </p:cNvSpPr>
          <p:nvPr>
            <p:ph idx="1" hasCustomPrompt="1"/>
          </p:nvPr>
        </p:nvSpPr>
        <p:spPr>
          <a:xfrm>
            <a:off x="609601" y="1137921"/>
            <a:ext cx="7295842" cy="873760"/>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601" y="2311401"/>
            <a:ext cx="3578253" cy="384470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7190" y="2311402"/>
            <a:ext cx="3578253" cy="1254759"/>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7190" y="4236721"/>
            <a:ext cx="3578253" cy="1944160"/>
          </a:xfrm>
        </p:spPr>
        <p:txBody>
          <a:bodyPr numCol="1"/>
          <a:lstStyle>
            <a:lvl1pPr marL="0" indent="0">
              <a:buNone/>
              <a:defRPr sz="1799">
                <a:solidFill>
                  <a:schemeClr val="bg1"/>
                </a:solidFill>
                <a:latin typeface="Georgia" panose="02040502050405020303" pitchFamily="18" charset="0"/>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601" y="907750"/>
            <a:ext cx="771983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4" name="Date Placeholder 3">
            <a:extLst>
              <a:ext uri="{FF2B5EF4-FFF2-40B4-BE49-F238E27FC236}">
                <a16:creationId xmlns:a16="http://schemas.microsoft.com/office/drawing/2014/main" id="{38FDA286-FC7C-4768-AFFF-1618056D687D}"/>
              </a:ext>
            </a:extLst>
          </p:cNvPr>
          <p:cNvSpPr>
            <a:spLocks noGrp="1"/>
          </p:cNvSpPr>
          <p:nvPr>
            <p:ph type="dt" sz="half" idx="14"/>
          </p:nvPr>
        </p:nvSpPr>
        <p:spPr/>
        <p:txBody>
          <a:bodyPr/>
          <a:lstStyle/>
          <a:p>
            <a:fld id="{FAA65521-E907-4B6A-8E88-DD4BEE4ED137}" type="datetime3">
              <a:rPr lang="en-US" smtClean="0"/>
              <a:t>22 February 2021</a:t>
            </a:fld>
            <a:endParaRPr lang="en-IN" dirty="0"/>
          </a:p>
        </p:txBody>
      </p:sp>
      <p:sp>
        <p:nvSpPr>
          <p:cNvPr id="6" name="Footer Placeholder 5">
            <a:extLst>
              <a:ext uri="{FF2B5EF4-FFF2-40B4-BE49-F238E27FC236}">
                <a16:creationId xmlns:a16="http://schemas.microsoft.com/office/drawing/2014/main" id="{69C73E4D-1EBD-404A-B8F4-9B8AD7336F33}"/>
              </a:ext>
            </a:extLst>
          </p:cNvPr>
          <p:cNvSpPr>
            <a:spLocks noGrp="1"/>
          </p:cNvSpPr>
          <p:nvPr>
            <p:ph type="ftr" sz="quarter" idx="15"/>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159C267-49E7-46A8-B353-C5EB81154AB5}"/>
              </a:ext>
            </a:extLst>
          </p:cNvPr>
          <p:cNvSpPr>
            <a:spLocks noGrp="1"/>
          </p:cNvSpPr>
          <p:nvPr>
            <p:ph type="sldNum" sz="quarter" idx="16"/>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9461358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1"/>
            <a:ext cx="2383219" cy="6857999"/>
          </a:xfrm>
        </p:spPr>
        <p:txBody>
          <a:bodyPr/>
          <a:lstStyle/>
          <a:p>
            <a:r>
              <a:rPr lang="en-US"/>
              <a:t>Click icon to add picture</a:t>
            </a:r>
            <a:endParaRPr lang="en-IN"/>
          </a:p>
        </p:txBody>
      </p:sp>
      <p:sp>
        <p:nvSpPr>
          <p:cNvPr id="2" name="Title 1"/>
          <p:cNvSpPr>
            <a:spLocks noGrp="1"/>
          </p:cNvSpPr>
          <p:nvPr>
            <p:ph type="title"/>
          </p:nvPr>
        </p:nvSpPr>
        <p:spPr>
          <a:xfrm>
            <a:off x="2693891" y="294200"/>
            <a:ext cx="8887371" cy="590400"/>
          </a:xfrm>
        </p:spPr>
        <p:txBody>
          <a:bodyPr/>
          <a:lstStyle>
            <a:lvl1pPr>
              <a:defRPr sz="2399">
                <a:solidFill>
                  <a:schemeClr val="bg1"/>
                </a:solidFill>
              </a:defRPr>
            </a:lvl1pPr>
          </a:lstStyle>
          <a:p>
            <a:r>
              <a:rPr lang="en-US"/>
              <a:t>Click to edit Master title style</a:t>
            </a:r>
            <a:endParaRPr lang="en-GB" dirty="0"/>
          </a:p>
        </p:txBody>
      </p:sp>
      <p:sp>
        <p:nvSpPr>
          <p:cNvPr id="3" name="Content Placeholder 2"/>
          <p:cNvSpPr>
            <a:spLocks noGrp="1"/>
          </p:cNvSpPr>
          <p:nvPr>
            <p:ph idx="1" hasCustomPrompt="1"/>
          </p:nvPr>
        </p:nvSpPr>
        <p:spPr>
          <a:xfrm>
            <a:off x="2693890" y="1137921"/>
            <a:ext cx="2741454" cy="5018184"/>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4102" y="1137921"/>
            <a:ext cx="2802382" cy="501818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5241" y="1137922"/>
            <a:ext cx="2767159" cy="2796151"/>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3891" y="907750"/>
            <a:ext cx="8887371"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4" name="Date Placeholder 3">
            <a:extLst>
              <a:ext uri="{FF2B5EF4-FFF2-40B4-BE49-F238E27FC236}">
                <a16:creationId xmlns:a16="http://schemas.microsoft.com/office/drawing/2014/main" id="{457DDD53-DA5D-4F66-8EAA-913A40461E30}"/>
              </a:ext>
            </a:extLst>
          </p:cNvPr>
          <p:cNvSpPr>
            <a:spLocks noGrp="1"/>
          </p:cNvSpPr>
          <p:nvPr>
            <p:ph type="dt" sz="half" idx="13"/>
          </p:nvPr>
        </p:nvSpPr>
        <p:spPr/>
        <p:txBody>
          <a:bodyPr/>
          <a:lstStyle/>
          <a:p>
            <a:fld id="{B2FB67F6-71E2-4CE9-9767-63F7E639F73F}" type="datetime3">
              <a:rPr lang="en-US" smtClean="0"/>
              <a:t>22 February 2021</a:t>
            </a:fld>
            <a:endParaRPr lang="en-IN" dirty="0"/>
          </a:p>
        </p:txBody>
      </p:sp>
      <p:sp>
        <p:nvSpPr>
          <p:cNvPr id="6" name="Footer Placeholder 5">
            <a:extLst>
              <a:ext uri="{FF2B5EF4-FFF2-40B4-BE49-F238E27FC236}">
                <a16:creationId xmlns:a16="http://schemas.microsoft.com/office/drawing/2014/main" id="{89A18168-B280-402E-8310-35BC958D390B}"/>
              </a:ext>
            </a:extLst>
          </p:cNvPr>
          <p:cNvSpPr>
            <a:spLocks noGrp="1"/>
          </p:cNvSpPr>
          <p:nvPr>
            <p:ph type="ftr" sz="quarter" idx="14"/>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97D562B9-5194-4705-ABBD-89576E2CC7A3}"/>
              </a:ext>
            </a:extLst>
          </p:cNvPr>
          <p:cNvSpPr>
            <a:spLocks noGrp="1"/>
          </p:cNvSpPr>
          <p:nvPr>
            <p:ph type="sldNum" sz="quarter" idx="15"/>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32128774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601" y="1137920"/>
            <a:ext cx="8234455" cy="4834800"/>
          </a:xfrm>
        </p:spPr>
        <p:txBody>
          <a:bodyPr/>
          <a:lstStyle>
            <a:lvl1pPr marL="0" indent="0">
              <a:spcBef>
                <a:spcPts val="0"/>
              </a:spcBef>
              <a:buNone/>
              <a:defRPr>
                <a:solidFill>
                  <a:schemeClr val="bg1"/>
                </a:solidFill>
              </a:defRPr>
            </a:lvl1pPr>
            <a:lvl2pPr marL="0" indent="0">
              <a:spcBef>
                <a:spcPts val="0"/>
              </a:spcBef>
              <a:buNone/>
              <a:defRPr sz="1799">
                <a:solidFill>
                  <a:schemeClr val="bg1"/>
                </a:solidFill>
              </a:defRPr>
            </a:lvl2pPr>
            <a:lvl3pPr marL="0" indent="0">
              <a:spcBef>
                <a:spcPts val="0"/>
              </a:spcBef>
              <a:buNone/>
              <a:defRPr sz="1599">
                <a:solidFill>
                  <a:schemeClr val="bg1"/>
                </a:solidFill>
              </a:defRPr>
            </a:lvl3pPr>
            <a:lvl4pPr marL="0" indent="0">
              <a:spcBef>
                <a:spcPts val="0"/>
              </a:spcBef>
              <a:buNone/>
              <a:defRPr sz="1399">
                <a:solidFill>
                  <a:schemeClr val="bg1"/>
                </a:solidFill>
              </a:defRPr>
            </a:lvl4pPr>
            <a:lvl5pPr marL="0" indent="0">
              <a:spcBef>
                <a:spcPts val="0"/>
              </a:spcBef>
              <a:buNone/>
              <a:defRPr sz="1199">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4" name="Date Placeholder 3">
            <a:extLst>
              <a:ext uri="{FF2B5EF4-FFF2-40B4-BE49-F238E27FC236}">
                <a16:creationId xmlns:a16="http://schemas.microsoft.com/office/drawing/2014/main" id="{00869D6F-A030-48CA-9C7C-9FC3A6F1F671}"/>
              </a:ext>
            </a:extLst>
          </p:cNvPr>
          <p:cNvSpPr>
            <a:spLocks noGrp="1"/>
          </p:cNvSpPr>
          <p:nvPr>
            <p:ph type="dt" sz="half" idx="10"/>
          </p:nvPr>
        </p:nvSpPr>
        <p:spPr/>
        <p:txBody>
          <a:bodyPr/>
          <a:lstStyle/>
          <a:p>
            <a:fld id="{1E6D7102-DD97-4F84-8724-387B81A0E6ED}" type="datetime3">
              <a:rPr lang="en-US" smtClean="0"/>
              <a:t>22 February 2021</a:t>
            </a:fld>
            <a:endParaRPr lang="en-IN" dirty="0"/>
          </a:p>
        </p:txBody>
      </p:sp>
      <p:sp>
        <p:nvSpPr>
          <p:cNvPr id="5" name="Footer Placeholder 4">
            <a:extLst>
              <a:ext uri="{FF2B5EF4-FFF2-40B4-BE49-F238E27FC236}">
                <a16:creationId xmlns:a16="http://schemas.microsoft.com/office/drawing/2014/main" id="{2F02C3F7-BD0A-4AD4-95D8-328DA6F539A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E4422C8-68BE-4650-89F1-3BECCFF9B514}"/>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1579012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616" y="2851522"/>
            <a:ext cx="4445485"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438" marR="0" lvl="0" indent="-356438" defTabSz="1007383"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984443D1-37A3-4969-A6D3-4E99E05604B9}"/>
              </a:ext>
            </a:extLst>
          </p:cNvPr>
          <p:cNvSpPr>
            <a:spLocks noGrp="1"/>
          </p:cNvSpPr>
          <p:nvPr>
            <p:ph type="dt" sz="half" idx="11"/>
          </p:nvPr>
        </p:nvSpPr>
        <p:spPr/>
        <p:txBody>
          <a:bodyPr/>
          <a:lstStyle/>
          <a:p>
            <a:fld id="{C1498488-8765-4B8D-9D72-8E71718AE3EF}" type="datetime3">
              <a:rPr lang="en-US" smtClean="0"/>
              <a:t>22 February 2021</a:t>
            </a:fld>
            <a:endParaRPr lang="en-IN" dirty="0"/>
          </a:p>
        </p:txBody>
      </p:sp>
      <p:sp>
        <p:nvSpPr>
          <p:cNvPr id="3" name="Footer Placeholder 2">
            <a:extLst>
              <a:ext uri="{FF2B5EF4-FFF2-40B4-BE49-F238E27FC236}">
                <a16:creationId xmlns:a16="http://schemas.microsoft.com/office/drawing/2014/main" id="{61AB04F4-59F4-4102-9BBD-DB62B48E184D}"/>
              </a:ext>
            </a:extLst>
          </p:cNvPr>
          <p:cNvSpPr>
            <a:spLocks noGrp="1"/>
          </p:cNvSpPr>
          <p:nvPr>
            <p:ph type="ftr" sz="quarter" idx="12"/>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E499AB0A-887B-46B8-BA72-781970F002C7}"/>
              </a:ext>
            </a:extLst>
          </p:cNvPr>
          <p:cNvSpPr>
            <a:spLocks noGrp="1"/>
          </p:cNvSpPr>
          <p:nvPr>
            <p:ph type="sldNum" sz="quarter" idx="13"/>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0760461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3938" y="0"/>
            <a:ext cx="5968062" cy="6858000"/>
          </a:xfrm>
        </p:spPr>
        <p:txBody>
          <a:bodyPr/>
          <a:lstStyle/>
          <a:p>
            <a:r>
              <a:rPr lang="en-US"/>
              <a:t>Click icon to add picture</a:t>
            </a:r>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513" y="2578743"/>
            <a:ext cx="4535597" cy="1055708"/>
          </a:xfrm>
        </p:spPr>
        <p:txBody>
          <a:bodyPr/>
          <a:lstStyle>
            <a:lvl1pPr marL="0" indent="0">
              <a:buNone/>
              <a:defRPr sz="2999"/>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513" y="3840384"/>
            <a:ext cx="4535597" cy="1055708"/>
          </a:xfrm>
        </p:spPr>
        <p:txBody>
          <a:bodyPr/>
          <a:lstStyle>
            <a:lvl1pPr marL="0" indent="0">
              <a:buNone/>
              <a:defRPr sz="1599"/>
            </a:lvl1pPr>
          </a:lstStyle>
          <a:p>
            <a:pPr lvl="0"/>
            <a:r>
              <a:rPr lang="en-IN" dirty="0"/>
              <a:t>text</a:t>
            </a:r>
          </a:p>
        </p:txBody>
      </p:sp>
      <p:sp>
        <p:nvSpPr>
          <p:cNvPr id="2" name="Date Placeholder 1">
            <a:extLst>
              <a:ext uri="{FF2B5EF4-FFF2-40B4-BE49-F238E27FC236}">
                <a16:creationId xmlns:a16="http://schemas.microsoft.com/office/drawing/2014/main" id="{F656DB61-969F-46BA-942C-3600269FA4D1}"/>
              </a:ext>
            </a:extLst>
          </p:cNvPr>
          <p:cNvSpPr>
            <a:spLocks noGrp="1"/>
          </p:cNvSpPr>
          <p:nvPr>
            <p:ph type="dt" sz="half" idx="13"/>
          </p:nvPr>
        </p:nvSpPr>
        <p:spPr/>
        <p:txBody>
          <a:bodyPr/>
          <a:lstStyle/>
          <a:p>
            <a:fld id="{70698E0F-C516-4EA3-9B7A-A60925844285}" type="datetime3">
              <a:rPr lang="en-US" smtClean="0"/>
              <a:t>22 February 2021</a:t>
            </a:fld>
            <a:endParaRPr lang="en-IN" dirty="0"/>
          </a:p>
        </p:txBody>
      </p:sp>
      <p:sp>
        <p:nvSpPr>
          <p:cNvPr id="3" name="Footer Placeholder 2">
            <a:extLst>
              <a:ext uri="{FF2B5EF4-FFF2-40B4-BE49-F238E27FC236}">
                <a16:creationId xmlns:a16="http://schemas.microsoft.com/office/drawing/2014/main" id="{C7C562FF-E912-4424-B259-AED677C026AF}"/>
              </a:ext>
            </a:extLst>
          </p:cNvPr>
          <p:cNvSpPr>
            <a:spLocks noGrp="1"/>
          </p:cNvSpPr>
          <p:nvPr>
            <p:ph type="ftr" sz="quarter" idx="14"/>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E82C1B82-1A85-4CFD-98C3-C21698A96B67}"/>
              </a:ext>
            </a:extLst>
          </p:cNvPr>
          <p:cNvSpPr>
            <a:spLocks noGrp="1"/>
          </p:cNvSpPr>
          <p:nvPr>
            <p:ph type="sldNum" sz="quarter" idx="15"/>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4812635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600" y="1137921"/>
            <a:ext cx="4954924" cy="4267457"/>
          </a:xfrm>
        </p:spPr>
        <p:txBody>
          <a:bodyPr/>
          <a:lstStyle/>
          <a:p>
            <a:r>
              <a:rPr lang="en-US"/>
              <a:t>Click icon to add table</a:t>
            </a:r>
            <a:endParaRPr lang="en-IN" dirty="0"/>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29748" y="3813288"/>
            <a:ext cx="3087667" cy="180000"/>
          </a:xfrm>
        </p:spPr>
        <p:txBody>
          <a:bodyPr/>
          <a:lstStyle>
            <a:lvl1pPr marL="0" indent="0">
              <a:buNone/>
              <a:defRPr sz="1199">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29748" y="4055931"/>
            <a:ext cx="3087667" cy="180000"/>
          </a:xfrm>
        </p:spPr>
        <p:txBody>
          <a:bodyPr/>
          <a:lstStyle>
            <a:lvl1pPr marL="0" indent="0">
              <a:buNone/>
              <a:defRPr sz="1199">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19820" y="3578084"/>
            <a:ext cx="778554" cy="778959"/>
          </a:xfrm>
          <a:prstGeom prst="ellipse">
            <a:avLst/>
          </a:prstGeom>
        </p:spPr>
        <p:txBody>
          <a:bodyPr anchor="ctr"/>
          <a:lstStyle>
            <a:lvl1pPr marL="0" indent="0" algn="ctr">
              <a:buNone/>
              <a:defRPr sz="900">
                <a:solidFill>
                  <a:schemeClr val="bg1"/>
                </a:solidFill>
              </a:defRPr>
            </a:lvl1pPr>
          </a:lstStyle>
          <a:p>
            <a:r>
              <a:rPr lang="en-US"/>
              <a:t>Click icon to add picture</a:t>
            </a:r>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19821" y="1137921"/>
            <a:ext cx="5462580"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19821" y="1635009"/>
            <a:ext cx="5462580" cy="1611554"/>
          </a:xfrm>
        </p:spPr>
        <p:txBody>
          <a:bodyPr/>
          <a:lstStyle>
            <a:lvl1pPr marL="0" indent="0">
              <a:buNone/>
              <a:defRPr sz="1599"/>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3" name="Date Placeholder 2">
            <a:extLst>
              <a:ext uri="{FF2B5EF4-FFF2-40B4-BE49-F238E27FC236}">
                <a16:creationId xmlns:a16="http://schemas.microsoft.com/office/drawing/2014/main" id="{C5822E28-B24F-4CF6-8F50-70ED7C22A114}"/>
              </a:ext>
            </a:extLst>
          </p:cNvPr>
          <p:cNvSpPr>
            <a:spLocks noGrp="1"/>
          </p:cNvSpPr>
          <p:nvPr>
            <p:ph type="dt" sz="half" idx="19"/>
          </p:nvPr>
        </p:nvSpPr>
        <p:spPr/>
        <p:txBody>
          <a:bodyPr/>
          <a:lstStyle/>
          <a:p>
            <a:fld id="{A30B5B11-3029-4BDF-9283-90F5215BC815}" type="datetime3">
              <a:rPr lang="en-US" smtClean="0"/>
              <a:t>22 February 2021</a:t>
            </a:fld>
            <a:endParaRPr lang="en-IN" dirty="0"/>
          </a:p>
        </p:txBody>
      </p:sp>
      <p:sp>
        <p:nvSpPr>
          <p:cNvPr id="4" name="Footer Placeholder 3">
            <a:extLst>
              <a:ext uri="{FF2B5EF4-FFF2-40B4-BE49-F238E27FC236}">
                <a16:creationId xmlns:a16="http://schemas.microsoft.com/office/drawing/2014/main" id="{6865E1CD-A05B-41DC-B488-E4BA204E7AE5}"/>
              </a:ext>
            </a:extLst>
          </p:cNvPr>
          <p:cNvSpPr>
            <a:spLocks noGrp="1"/>
          </p:cNvSpPr>
          <p:nvPr>
            <p:ph type="ftr" sz="quarter" idx="20"/>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716ABDB-CF45-4001-9487-F3BA3DD8DACD}"/>
              </a:ext>
            </a:extLst>
          </p:cNvPr>
          <p:cNvSpPr>
            <a:spLocks noGrp="1"/>
          </p:cNvSpPr>
          <p:nvPr>
            <p:ph type="sldNum" sz="quarter" idx="21"/>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2759585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CD06B42-27A8-4223-AE57-EB729EB5FC27}"/>
              </a:ext>
            </a:extLst>
          </p:cNvPr>
          <p:cNvSpPr>
            <a:spLocks noGrp="1"/>
          </p:cNvSpPr>
          <p:nvPr>
            <p:ph type="dt" sz="half" idx="10"/>
          </p:nvPr>
        </p:nvSpPr>
        <p:spPr/>
        <p:txBody>
          <a:bodyPr/>
          <a:lstStyle/>
          <a:p>
            <a:fld id="{BF2C04E3-9852-4EE1-995A-A982B306E72F}" type="datetime3">
              <a:rPr lang="en-US" smtClean="0"/>
              <a:t>22 February 2021</a:t>
            </a:fld>
            <a:endParaRPr lang="en-IN" dirty="0"/>
          </a:p>
        </p:txBody>
      </p:sp>
      <p:sp>
        <p:nvSpPr>
          <p:cNvPr id="4" name="Footer Placeholder 3">
            <a:extLst>
              <a:ext uri="{FF2B5EF4-FFF2-40B4-BE49-F238E27FC236}">
                <a16:creationId xmlns:a16="http://schemas.microsoft.com/office/drawing/2014/main" id="{5C1F4AD2-0FC3-4A7D-B553-FC19C918C14E}"/>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7E89B92-9E6D-4E4B-A5F6-7BC8B1612D1D}"/>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30939214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1378" y="2060235"/>
            <a:ext cx="5289245" cy="3025522"/>
          </a:xfrm>
        </p:spPr>
        <p:txBody>
          <a:bodyPr lIns="0" tIns="0" rIns="0" bIns="0">
            <a:noAutofit/>
          </a:bodyPr>
          <a:lstStyle>
            <a:lvl1pPr marL="0" indent="0" algn="ctr">
              <a:buNone/>
              <a:defRPr lang="en-US" sz="2799" dirty="0" smtClean="0">
                <a:latin typeface="Georgia" panose="02040502050405020303" pitchFamily="18" charset="0"/>
              </a:defRPr>
            </a:lvl1pPr>
          </a:lstStyle>
          <a:p>
            <a:pPr marL="356438" lvl="0" indent="-356438" algn="ctr">
              <a:spcBef>
                <a:spcPts val="0"/>
              </a:spcBef>
            </a:pPr>
            <a:r>
              <a:rPr lang="en-US"/>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1378" y="5506678"/>
            <a:ext cx="5289245" cy="316838"/>
          </a:xfrm>
        </p:spPr>
        <p:txBody>
          <a:bodyPr lIns="0" tIns="0" rIns="0" bIns="0">
            <a:noAutofit/>
          </a:bodyPr>
          <a:lstStyle>
            <a:lvl1pPr marL="0" indent="0" algn="ctr">
              <a:buNone/>
              <a:defRPr lang="en-US" sz="1599" dirty="0" smtClean="0">
                <a:solidFill>
                  <a:srgbClr val="FFE600"/>
                </a:solidFill>
                <a:latin typeface="+mn-lt"/>
              </a:defRPr>
            </a:lvl1pPr>
          </a:lstStyle>
          <a:p>
            <a:pPr marL="356438" lvl="0" indent="-356438"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1378" y="5818717"/>
            <a:ext cx="5289245" cy="316838"/>
          </a:xfrm>
        </p:spPr>
        <p:txBody>
          <a:bodyPr vert="horz" lIns="0" tIns="0" rIns="0" bIns="0" rtlCol="0" anchor="t" anchorCtr="0">
            <a:noAutofit/>
          </a:bodyPr>
          <a:lstStyle>
            <a:lvl1pPr marL="0" indent="0" algn="ctr">
              <a:buNone/>
              <a:defRPr lang="en-US" sz="1599" dirty="0" smtClean="0">
                <a:latin typeface="+mn-lt"/>
              </a:defRPr>
            </a:lvl1pPr>
          </a:lstStyle>
          <a:p>
            <a:pPr marL="356438" lvl="0" indent="-356438"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7415" y="979788"/>
            <a:ext cx="2337171"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194"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33137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4852" y="1"/>
            <a:ext cx="3997149" cy="6156104"/>
          </a:xfrm>
        </p:spPr>
        <p:txBody>
          <a:bodyPr/>
          <a:lstStyle/>
          <a:p>
            <a:r>
              <a:rPr lang="en-US"/>
              <a:t>Click icon to add picture</a:t>
            </a:r>
            <a:endParaRPr lang="en-IN" dirty="0"/>
          </a:p>
        </p:txBody>
      </p:sp>
      <p:sp>
        <p:nvSpPr>
          <p:cNvPr id="2" name="Title 1"/>
          <p:cNvSpPr>
            <a:spLocks noGrp="1"/>
          </p:cNvSpPr>
          <p:nvPr>
            <p:ph type="title"/>
          </p:nvPr>
        </p:nvSpPr>
        <p:spPr>
          <a:xfrm>
            <a:off x="609601" y="294200"/>
            <a:ext cx="7440547" cy="590400"/>
          </a:xfrm>
        </p:spPr>
        <p:txBody>
          <a:bodyPr/>
          <a:lstStyle>
            <a:lvl1pPr>
              <a:defRPr sz="2399">
                <a:solidFill>
                  <a:schemeClr val="bg1"/>
                </a:solidFill>
              </a:defRPr>
            </a:lvl1pPr>
          </a:lstStyle>
          <a:p>
            <a:r>
              <a:rPr lang="en-US"/>
              <a:t>Click to edit Master title style</a:t>
            </a:r>
            <a:endParaRPr lang="en-GB" dirty="0"/>
          </a:p>
        </p:txBody>
      </p:sp>
      <p:sp>
        <p:nvSpPr>
          <p:cNvPr id="3" name="Content Placeholder 2"/>
          <p:cNvSpPr>
            <a:spLocks noGrp="1"/>
          </p:cNvSpPr>
          <p:nvPr>
            <p:ph idx="1" hasCustomPrompt="1"/>
          </p:nvPr>
        </p:nvSpPr>
        <p:spPr>
          <a:xfrm>
            <a:off x="609601" y="1137921"/>
            <a:ext cx="7295842" cy="873760"/>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601" y="2311401"/>
            <a:ext cx="3578253" cy="384470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7190" y="2311402"/>
            <a:ext cx="3578253" cy="1254759"/>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7190" y="4236721"/>
            <a:ext cx="3578253" cy="1944160"/>
          </a:xfrm>
        </p:spPr>
        <p:txBody>
          <a:bodyPr numCol="1"/>
          <a:lstStyle>
            <a:lvl1pPr marL="0" indent="0">
              <a:buNone/>
              <a:defRPr sz="1799">
                <a:solidFill>
                  <a:schemeClr val="bg1"/>
                </a:solidFill>
                <a:latin typeface="Georgia" panose="02040502050405020303" pitchFamily="18" charset="0"/>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601" y="907750"/>
            <a:ext cx="771983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4" name="Date Placeholder 3">
            <a:extLst>
              <a:ext uri="{FF2B5EF4-FFF2-40B4-BE49-F238E27FC236}">
                <a16:creationId xmlns:a16="http://schemas.microsoft.com/office/drawing/2014/main" id="{38FDA286-FC7C-4768-AFFF-1618056D687D}"/>
              </a:ext>
            </a:extLst>
          </p:cNvPr>
          <p:cNvSpPr>
            <a:spLocks noGrp="1"/>
          </p:cNvSpPr>
          <p:nvPr>
            <p:ph type="dt" sz="half" idx="14"/>
          </p:nvPr>
        </p:nvSpPr>
        <p:spPr/>
        <p:txBody>
          <a:bodyPr/>
          <a:lstStyle/>
          <a:p>
            <a:fld id="{FAA65521-E907-4B6A-8E88-DD4BEE4ED137}" type="datetime3">
              <a:rPr lang="en-US" smtClean="0"/>
              <a:t>22 February 2021</a:t>
            </a:fld>
            <a:endParaRPr lang="en-IN" dirty="0"/>
          </a:p>
        </p:txBody>
      </p:sp>
      <p:sp>
        <p:nvSpPr>
          <p:cNvPr id="6" name="Footer Placeholder 5">
            <a:extLst>
              <a:ext uri="{FF2B5EF4-FFF2-40B4-BE49-F238E27FC236}">
                <a16:creationId xmlns:a16="http://schemas.microsoft.com/office/drawing/2014/main" id="{69C73E4D-1EBD-404A-B8F4-9B8AD7336F33}"/>
              </a:ext>
            </a:extLst>
          </p:cNvPr>
          <p:cNvSpPr>
            <a:spLocks noGrp="1"/>
          </p:cNvSpPr>
          <p:nvPr>
            <p:ph type="ftr" sz="quarter" idx="15"/>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159C267-49E7-46A8-B353-C5EB81154AB5}"/>
              </a:ext>
            </a:extLst>
          </p:cNvPr>
          <p:cNvSpPr>
            <a:spLocks noGrp="1"/>
          </p:cNvSpPr>
          <p:nvPr>
            <p:ph type="sldNum" sz="quarter" idx="16"/>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2168216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102" y="1488927"/>
            <a:ext cx="2337171"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194"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083" y="2526765"/>
            <a:ext cx="5289245" cy="1800000"/>
          </a:xfrm>
        </p:spPr>
        <p:txBody>
          <a:bodyPr lIns="90000" tIns="46800" rIns="90000" bIns="46800"/>
          <a:lstStyle>
            <a:lvl1pPr marL="0" indent="0">
              <a:buNone/>
              <a:defRPr lang="en-US" sz="2799" dirty="0" smtClean="0">
                <a:latin typeface="Georgia" panose="02040502050405020303" pitchFamily="18" charset="0"/>
              </a:defRPr>
            </a:lvl1pPr>
          </a:lstStyle>
          <a:p>
            <a:pPr marL="356438" lvl="0" indent="-356438">
              <a:spcBef>
                <a:spcPts val="0"/>
              </a:spcBef>
            </a:pPr>
            <a:r>
              <a:rPr lang="en-US"/>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083" y="4632765"/>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chemeClr val="tx2"/>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083" y="4971442"/>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chemeClr val="bg1"/>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4004304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601" y="1137920"/>
            <a:ext cx="8234455" cy="4834800"/>
          </a:xfrm>
        </p:spPr>
        <p:txBody>
          <a:bodyPr/>
          <a:lstStyle>
            <a:lvl1pPr marL="0" indent="0">
              <a:buNone/>
              <a:defRPr>
                <a:solidFill>
                  <a:schemeClr val="bg1"/>
                </a:solidFill>
              </a:defRPr>
            </a:lvl1pPr>
            <a:lvl2pPr marL="356438">
              <a:defRPr>
                <a:solidFill>
                  <a:schemeClr val="bg1"/>
                </a:solidFill>
              </a:defRPr>
            </a:lvl2pPr>
            <a:lvl3pPr marL="712875">
              <a:defRPr>
                <a:solidFill>
                  <a:schemeClr val="bg1"/>
                </a:solidFill>
              </a:defRPr>
            </a:lvl3pPr>
            <a:lvl4pPr marL="1069313">
              <a:defRPr>
                <a:solidFill>
                  <a:schemeClr val="bg1"/>
                </a:solidFill>
              </a:defRPr>
            </a:lvl4pPr>
            <a:lvl5pPr marL="1425751">
              <a:defRPr sz="1199">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4" name="Date Placeholder 3">
            <a:extLst>
              <a:ext uri="{FF2B5EF4-FFF2-40B4-BE49-F238E27FC236}">
                <a16:creationId xmlns:a16="http://schemas.microsoft.com/office/drawing/2014/main" id="{E7DAEB49-9ADD-490C-B904-979B3953B8CD}"/>
              </a:ext>
            </a:extLst>
          </p:cNvPr>
          <p:cNvSpPr>
            <a:spLocks noGrp="1"/>
          </p:cNvSpPr>
          <p:nvPr>
            <p:ph type="dt" sz="half" idx="10"/>
          </p:nvPr>
        </p:nvSpPr>
        <p:spPr/>
        <p:txBody>
          <a:bodyPr/>
          <a:lstStyle/>
          <a:p>
            <a:fld id="{F4FB490B-7BF8-4509-9F0D-5A2D3FE1A9A1}" type="datetime3">
              <a:rPr lang="en-US" smtClean="0"/>
              <a:t>22 February 2021</a:t>
            </a:fld>
            <a:endParaRPr lang="en-IN" dirty="0"/>
          </a:p>
        </p:txBody>
      </p:sp>
      <p:sp>
        <p:nvSpPr>
          <p:cNvPr id="5" name="Footer Placeholder 4">
            <a:extLst>
              <a:ext uri="{FF2B5EF4-FFF2-40B4-BE49-F238E27FC236}">
                <a16:creationId xmlns:a16="http://schemas.microsoft.com/office/drawing/2014/main" id="{36528C68-2511-4745-B448-A5AA41E7BFE8}"/>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B5C8157-0191-4E69-819F-DB443768675C}"/>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2435134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endParaRPr lang="en-GB" dirty="0"/>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3" name="Date Placeholder 2">
            <a:extLst>
              <a:ext uri="{FF2B5EF4-FFF2-40B4-BE49-F238E27FC236}">
                <a16:creationId xmlns:a16="http://schemas.microsoft.com/office/drawing/2014/main" id="{0B88B559-CD59-4D3D-87C0-5D51BCF9B731}"/>
              </a:ext>
            </a:extLst>
          </p:cNvPr>
          <p:cNvSpPr>
            <a:spLocks noGrp="1"/>
          </p:cNvSpPr>
          <p:nvPr>
            <p:ph type="dt" sz="half" idx="10"/>
          </p:nvPr>
        </p:nvSpPr>
        <p:spPr/>
        <p:txBody>
          <a:bodyPr/>
          <a:lstStyle/>
          <a:p>
            <a:fld id="{7EDC6652-D330-42A9-B2DB-FD7DBFE6E7CE}" type="datetime3">
              <a:rPr lang="en-US" smtClean="0"/>
              <a:t>22 February 2021</a:t>
            </a:fld>
            <a:endParaRPr lang="en-IN" dirty="0"/>
          </a:p>
        </p:txBody>
      </p:sp>
      <p:sp>
        <p:nvSpPr>
          <p:cNvPr id="4" name="Footer Placeholder 3">
            <a:extLst>
              <a:ext uri="{FF2B5EF4-FFF2-40B4-BE49-F238E27FC236}">
                <a16:creationId xmlns:a16="http://schemas.microsoft.com/office/drawing/2014/main" id="{136FB98F-FBCE-4F2C-978B-A5576B577450}"/>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1A95690-F0A7-4101-82DB-B17CE6B7A487}"/>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672761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sz="half" idx="1"/>
          </p:nvPr>
        </p:nvSpPr>
        <p:spPr>
          <a:xfrm>
            <a:off x="609601" y="1137919"/>
            <a:ext cx="5384800"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97601" y="1137919"/>
            <a:ext cx="5384800"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5" name="Date Placeholder 4">
            <a:extLst>
              <a:ext uri="{FF2B5EF4-FFF2-40B4-BE49-F238E27FC236}">
                <a16:creationId xmlns:a16="http://schemas.microsoft.com/office/drawing/2014/main" id="{B20B9B26-E95B-4DC1-A613-4C0C0933C72B}"/>
              </a:ext>
            </a:extLst>
          </p:cNvPr>
          <p:cNvSpPr>
            <a:spLocks noGrp="1"/>
          </p:cNvSpPr>
          <p:nvPr>
            <p:ph type="dt" sz="half" idx="10"/>
          </p:nvPr>
        </p:nvSpPr>
        <p:spPr/>
        <p:txBody>
          <a:bodyPr/>
          <a:lstStyle/>
          <a:p>
            <a:fld id="{7848B339-892E-45B1-8EC6-9663C993893D}" type="datetime3">
              <a:rPr lang="en-US" smtClean="0"/>
              <a:t>22 February 2021</a:t>
            </a:fld>
            <a:endParaRPr lang="en-IN" dirty="0"/>
          </a:p>
        </p:txBody>
      </p:sp>
      <p:sp>
        <p:nvSpPr>
          <p:cNvPr id="6" name="Footer Placeholder 5">
            <a:extLst>
              <a:ext uri="{FF2B5EF4-FFF2-40B4-BE49-F238E27FC236}">
                <a16:creationId xmlns:a16="http://schemas.microsoft.com/office/drawing/2014/main" id="{ED7373D8-2AB5-4625-822C-B1F2B5CDC39C}"/>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76E3B4B-D68B-4AFA-A20D-2ECE69120F7E}"/>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33752352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329"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96405"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p:cNvSpPr>
            <a:spLocks noGrp="1"/>
          </p:cNvSpPr>
          <p:nvPr>
            <p:ph type="body" sz="quarter" idx="12"/>
          </p:nvPr>
        </p:nvSpPr>
        <p:spPr>
          <a:xfrm>
            <a:off x="609601" y="1137920"/>
            <a:ext cx="5390400" cy="640800"/>
          </a:xfrm>
        </p:spPr>
        <p:txBody>
          <a:bodyPr anchor="t" anchorCtr="0"/>
          <a:lstStyle>
            <a:lvl1pPr>
              <a:buNone/>
              <a:defRPr b="1">
                <a:solidFill>
                  <a:schemeClr val="bg1"/>
                </a:solidFill>
              </a:defRPr>
            </a:lvl1pPr>
          </a:lstStyle>
          <a:p>
            <a:pPr lvl="0"/>
            <a:r>
              <a:rPr lang="en-US"/>
              <a:t>Edit Master text styles</a:t>
            </a:r>
          </a:p>
        </p:txBody>
      </p:sp>
      <p:sp>
        <p:nvSpPr>
          <p:cNvPr id="11" name="Text Placeholder 9"/>
          <p:cNvSpPr>
            <a:spLocks noGrp="1"/>
          </p:cNvSpPr>
          <p:nvPr>
            <p:ph type="body" sz="quarter" idx="13"/>
          </p:nvPr>
        </p:nvSpPr>
        <p:spPr>
          <a:xfrm>
            <a:off x="6196405" y="1137920"/>
            <a:ext cx="5390400" cy="640800"/>
          </a:xfrm>
        </p:spPr>
        <p:txBody>
          <a:bodyPr anchor="t" anchorCtr="0"/>
          <a:lstStyle>
            <a:lvl1pPr>
              <a:buNone/>
              <a:defRPr b="1">
                <a:solidFill>
                  <a:schemeClr val="bg1"/>
                </a:solidFill>
              </a:defRPr>
            </a:lvl1pPr>
          </a:lstStyle>
          <a:p>
            <a:pPr lvl="0"/>
            <a:r>
              <a:rPr lang="en-US"/>
              <a:t>Edit Master text styles</a:t>
            </a:r>
          </a:p>
        </p:txBody>
      </p:sp>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endParaRPr lang="en-US" dirty="0"/>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5" name="Date Placeholder 4">
            <a:extLst>
              <a:ext uri="{FF2B5EF4-FFF2-40B4-BE49-F238E27FC236}">
                <a16:creationId xmlns:a16="http://schemas.microsoft.com/office/drawing/2014/main" id="{409FCCF0-19BC-4024-9BCA-E14DB77EAF2F}"/>
              </a:ext>
            </a:extLst>
          </p:cNvPr>
          <p:cNvSpPr>
            <a:spLocks noGrp="1"/>
          </p:cNvSpPr>
          <p:nvPr>
            <p:ph type="dt" sz="half" idx="14"/>
          </p:nvPr>
        </p:nvSpPr>
        <p:spPr/>
        <p:txBody>
          <a:bodyPr/>
          <a:lstStyle/>
          <a:p>
            <a:fld id="{53C96D42-85A7-4FB8-81C2-A76989CD2C0B}" type="datetime3">
              <a:rPr lang="en-US" smtClean="0"/>
              <a:t>22 February 2021</a:t>
            </a:fld>
            <a:endParaRPr lang="en-IN" dirty="0"/>
          </a:p>
        </p:txBody>
      </p:sp>
      <p:sp>
        <p:nvSpPr>
          <p:cNvPr id="6" name="Footer Placeholder 5">
            <a:extLst>
              <a:ext uri="{FF2B5EF4-FFF2-40B4-BE49-F238E27FC236}">
                <a16:creationId xmlns:a16="http://schemas.microsoft.com/office/drawing/2014/main" id="{12B54F7E-BDC4-4386-B2E2-1FC66609D14F}"/>
              </a:ext>
            </a:extLst>
          </p:cNvPr>
          <p:cNvSpPr>
            <a:spLocks noGrp="1"/>
          </p:cNvSpPr>
          <p:nvPr>
            <p:ph type="ftr" sz="quarter" idx="15"/>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B94FBF9A-EC9A-41E4-A24C-ECB5DC15CCD7}"/>
              </a:ext>
            </a:extLst>
          </p:cNvPr>
          <p:cNvSpPr>
            <a:spLocks noGrp="1"/>
          </p:cNvSpPr>
          <p:nvPr>
            <p:ph type="sldNum" sz="quarter" idx="16"/>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4748634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EDF149-816A-4257-A64D-E23E91A5063C}"/>
              </a:ext>
            </a:extLst>
          </p:cNvPr>
          <p:cNvSpPr>
            <a:spLocks noGrp="1"/>
          </p:cNvSpPr>
          <p:nvPr>
            <p:ph type="dt" sz="half" idx="10"/>
          </p:nvPr>
        </p:nvSpPr>
        <p:spPr/>
        <p:txBody>
          <a:bodyPr/>
          <a:lstStyle/>
          <a:p>
            <a:fld id="{BE72F864-C261-4ACC-899D-1F7B54215EB6}" type="datetime3">
              <a:rPr lang="en-US" smtClean="0"/>
              <a:t>22 February 2021</a:t>
            </a:fld>
            <a:endParaRPr lang="en-IN" dirty="0"/>
          </a:p>
        </p:txBody>
      </p:sp>
      <p:sp>
        <p:nvSpPr>
          <p:cNvPr id="4" name="Footer Placeholder 3">
            <a:extLst>
              <a:ext uri="{FF2B5EF4-FFF2-40B4-BE49-F238E27FC236}">
                <a16:creationId xmlns:a16="http://schemas.microsoft.com/office/drawing/2014/main" id="{4678256F-B716-4FA1-B0CC-85D20C72FCE5}"/>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2344F6A-D6D0-4CE3-8495-873C004D38DC}"/>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4829897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39B669-D18F-448E-A005-0A353671C9CB}"/>
              </a:ext>
            </a:extLst>
          </p:cNvPr>
          <p:cNvSpPr>
            <a:spLocks noGrp="1"/>
          </p:cNvSpPr>
          <p:nvPr>
            <p:ph type="dt" sz="half" idx="10"/>
          </p:nvPr>
        </p:nvSpPr>
        <p:spPr/>
        <p:txBody>
          <a:bodyPr/>
          <a:lstStyle/>
          <a:p>
            <a:fld id="{DE39BF9A-0D1B-456C-90FD-7DD4E43985FE}" type="datetime3">
              <a:rPr lang="en-US" smtClean="0"/>
              <a:t>22 February 2021</a:t>
            </a:fld>
            <a:endParaRPr lang="en-IN" dirty="0"/>
          </a:p>
        </p:txBody>
      </p:sp>
      <p:sp>
        <p:nvSpPr>
          <p:cNvPr id="3" name="Footer Placeholder 2">
            <a:extLst>
              <a:ext uri="{FF2B5EF4-FFF2-40B4-BE49-F238E27FC236}">
                <a16:creationId xmlns:a16="http://schemas.microsoft.com/office/drawing/2014/main" id="{A7031300-352D-4FEE-9216-28FB241372A5}"/>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AADEB71-FD7D-4974-99DD-0F48E0466750}"/>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976266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70B882-5FC5-4C48-9562-890886DDEDF3}"/>
              </a:ext>
            </a:extLst>
          </p:cNvPr>
          <p:cNvSpPr>
            <a:spLocks noGrp="1"/>
          </p:cNvSpPr>
          <p:nvPr>
            <p:ph type="dt" sz="half" idx="10"/>
          </p:nvPr>
        </p:nvSpPr>
        <p:spPr/>
        <p:txBody>
          <a:bodyPr/>
          <a:lstStyle/>
          <a:p>
            <a:fld id="{678A09A2-12AE-4A08-9E31-994E3910808B}" type="datetime3">
              <a:rPr lang="en-US" smtClean="0"/>
              <a:t>22 February 2021</a:t>
            </a:fld>
            <a:endParaRPr lang="en-IN" dirty="0"/>
          </a:p>
        </p:txBody>
      </p:sp>
      <p:sp>
        <p:nvSpPr>
          <p:cNvPr id="3" name="Footer Placeholder 2">
            <a:extLst>
              <a:ext uri="{FF2B5EF4-FFF2-40B4-BE49-F238E27FC236}">
                <a16:creationId xmlns:a16="http://schemas.microsoft.com/office/drawing/2014/main" id="{992E7899-FE60-4FDA-8608-58147D09186A}"/>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AA32B5C-3285-477F-B755-A6F2F0F4D3A2}"/>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5951895"/>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7416E9-5919-4213-81D7-5E74B3B61EAA}"/>
              </a:ext>
            </a:extLst>
          </p:cNvPr>
          <p:cNvSpPr>
            <a:spLocks noGrp="1"/>
          </p:cNvSpPr>
          <p:nvPr>
            <p:ph type="dt" sz="half" idx="10"/>
          </p:nvPr>
        </p:nvSpPr>
        <p:spPr/>
        <p:txBody>
          <a:bodyPr/>
          <a:lstStyle/>
          <a:p>
            <a:fld id="{0BD55BA1-5616-41A0-A230-900CC53918C9}" type="datetime3">
              <a:rPr lang="en-US" smtClean="0"/>
              <a:t>22 February 2021</a:t>
            </a:fld>
            <a:endParaRPr lang="en-IN" dirty="0"/>
          </a:p>
        </p:txBody>
      </p:sp>
      <p:sp>
        <p:nvSpPr>
          <p:cNvPr id="3" name="Footer Placeholder 2">
            <a:extLst>
              <a:ext uri="{FF2B5EF4-FFF2-40B4-BE49-F238E27FC236}">
                <a16:creationId xmlns:a16="http://schemas.microsoft.com/office/drawing/2014/main" id="{6BDFF1B2-A745-40FB-B885-B3638A4F4178}"/>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DC9AD96-7B7E-4E05-90E8-1F98943B0720}"/>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034843411"/>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56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1"/>
            <a:ext cx="2383219" cy="6857999"/>
          </a:xfrm>
        </p:spPr>
        <p:txBody>
          <a:bodyPr/>
          <a:lstStyle/>
          <a:p>
            <a:r>
              <a:rPr lang="en-US"/>
              <a:t>Click icon to add picture</a:t>
            </a:r>
            <a:endParaRPr lang="en-IN"/>
          </a:p>
        </p:txBody>
      </p:sp>
      <p:sp>
        <p:nvSpPr>
          <p:cNvPr id="2" name="Title 1"/>
          <p:cNvSpPr>
            <a:spLocks noGrp="1"/>
          </p:cNvSpPr>
          <p:nvPr>
            <p:ph type="title"/>
          </p:nvPr>
        </p:nvSpPr>
        <p:spPr>
          <a:xfrm>
            <a:off x="2693891" y="294200"/>
            <a:ext cx="8887371" cy="590400"/>
          </a:xfrm>
        </p:spPr>
        <p:txBody>
          <a:bodyPr/>
          <a:lstStyle>
            <a:lvl1pPr>
              <a:defRPr sz="2399">
                <a:solidFill>
                  <a:schemeClr val="bg1"/>
                </a:solidFill>
              </a:defRPr>
            </a:lvl1pPr>
          </a:lstStyle>
          <a:p>
            <a:r>
              <a:rPr lang="en-US"/>
              <a:t>Click to edit Master title style</a:t>
            </a:r>
            <a:endParaRPr lang="en-GB" dirty="0"/>
          </a:p>
        </p:txBody>
      </p:sp>
      <p:sp>
        <p:nvSpPr>
          <p:cNvPr id="3" name="Content Placeholder 2"/>
          <p:cNvSpPr>
            <a:spLocks noGrp="1"/>
          </p:cNvSpPr>
          <p:nvPr>
            <p:ph idx="1" hasCustomPrompt="1"/>
          </p:nvPr>
        </p:nvSpPr>
        <p:spPr>
          <a:xfrm>
            <a:off x="2693890" y="1137921"/>
            <a:ext cx="2741454" cy="5018184"/>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4102" y="1137921"/>
            <a:ext cx="2802382" cy="501818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5241" y="1137922"/>
            <a:ext cx="2767159" cy="2796151"/>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3891" y="907750"/>
            <a:ext cx="8887371"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4" name="Date Placeholder 3">
            <a:extLst>
              <a:ext uri="{FF2B5EF4-FFF2-40B4-BE49-F238E27FC236}">
                <a16:creationId xmlns:a16="http://schemas.microsoft.com/office/drawing/2014/main" id="{457DDD53-DA5D-4F66-8EAA-913A40461E30}"/>
              </a:ext>
            </a:extLst>
          </p:cNvPr>
          <p:cNvSpPr>
            <a:spLocks noGrp="1"/>
          </p:cNvSpPr>
          <p:nvPr>
            <p:ph type="dt" sz="half" idx="13"/>
          </p:nvPr>
        </p:nvSpPr>
        <p:spPr/>
        <p:txBody>
          <a:bodyPr/>
          <a:lstStyle/>
          <a:p>
            <a:fld id="{B2FB67F6-71E2-4CE9-9767-63F7E639F73F}" type="datetime3">
              <a:rPr lang="en-US" smtClean="0"/>
              <a:t>22 February 2021</a:t>
            </a:fld>
            <a:endParaRPr lang="en-IN" dirty="0"/>
          </a:p>
        </p:txBody>
      </p:sp>
      <p:sp>
        <p:nvSpPr>
          <p:cNvPr id="6" name="Footer Placeholder 5">
            <a:extLst>
              <a:ext uri="{FF2B5EF4-FFF2-40B4-BE49-F238E27FC236}">
                <a16:creationId xmlns:a16="http://schemas.microsoft.com/office/drawing/2014/main" id="{89A18168-B280-402E-8310-35BC958D390B}"/>
              </a:ext>
            </a:extLst>
          </p:cNvPr>
          <p:cNvSpPr>
            <a:spLocks noGrp="1"/>
          </p:cNvSpPr>
          <p:nvPr>
            <p:ph type="ftr" sz="quarter" idx="14"/>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97D562B9-5194-4705-ABBD-89576E2CC7A3}"/>
              </a:ext>
            </a:extLst>
          </p:cNvPr>
          <p:cNvSpPr>
            <a:spLocks noGrp="1"/>
          </p:cNvSpPr>
          <p:nvPr>
            <p:ph type="sldNum" sz="quarter" idx="15"/>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5713957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IN" dirty="0"/>
              <a:t>Video</a:t>
            </a:r>
          </a:p>
        </p:txBody>
      </p:sp>
      <p:sp>
        <p:nvSpPr>
          <p:cNvPr id="2" name="Date Placeholder 1">
            <a:extLst>
              <a:ext uri="{FF2B5EF4-FFF2-40B4-BE49-F238E27FC236}">
                <a16:creationId xmlns:a16="http://schemas.microsoft.com/office/drawing/2014/main" id="{711B3654-4C35-482F-B580-02C23F975B92}"/>
              </a:ext>
            </a:extLst>
          </p:cNvPr>
          <p:cNvSpPr>
            <a:spLocks noGrp="1"/>
          </p:cNvSpPr>
          <p:nvPr>
            <p:ph type="dt" sz="half" idx="11"/>
          </p:nvPr>
        </p:nvSpPr>
        <p:spPr/>
        <p:txBody>
          <a:bodyPr/>
          <a:lstStyle/>
          <a:p>
            <a:fld id="{ECB31890-3905-4699-8A54-4A643E2FBD12}" type="datetime3">
              <a:rPr lang="en-US" smtClean="0"/>
              <a:t>22 February 2021</a:t>
            </a:fld>
            <a:endParaRPr lang="en-IN" dirty="0"/>
          </a:p>
        </p:txBody>
      </p:sp>
      <p:sp>
        <p:nvSpPr>
          <p:cNvPr id="4" name="Footer Placeholder 3">
            <a:extLst>
              <a:ext uri="{FF2B5EF4-FFF2-40B4-BE49-F238E27FC236}">
                <a16:creationId xmlns:a16="http://schemas.microsoft.com/office/drawing/2014/main" id="{162EFEC5-10C4-4E79-B06E-F14B8F305F91}"/>
              </a:ext>
            </a:extLst>
          </p:cNvPr>
          <p:cNvSpPr>
            <a:spLocks noGrp="1"/>
          </p:cNvSpPr>
          <p:nvPr>
            <p:ph type="ftr" sz="quarter" idx="12"/>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CC05763-C066-4818-A1DF-64ED4D64BE2E}"/>
              </a:ext>
            </a:extLst>
          </p:cNvPr>
          <p:cNvSpPr>
            <a:spLocks noGrp="1"/>
          </p:cNvSpPr>
          <p:nvPr>
            <p:ph type="sldNum" sz="quarter" idx="13"/>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31882670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129049-E3D5-4C0A-BB1F-72BEDB1FB5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4" y="0"/>
            <a:ext cx="12185653"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3044640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0" y="0"/>
            <a:ext cx="12185653"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76284057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Final legal text">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3BDE2E-2BCF-4140-945E-7D5610CDE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9" y="0"/>
            <a:ext cx="12185658"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40334477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54779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p:ph type="ctrTitle"/>
          </p:nvPr>
        </p:nvSpPr>
        <p:spPr>
          <a:xfrm>
            <a:off x="775100" y="1954221"/>
            <a:ext cx="4326679" cy="979702"/>
          </a:xfrm>
        </p:spPr>
        <p:txBody>
          <a:bodyPr/>
          <a:lstStyle>
            <a:lvl1pPr>
              <a:defRPr sz="2999" b="0">
                <a:solidFill>
                  <a:schemeClr val="bg1"/>
                </a:solidFill>
                <a:latin typeface="EYInterstate Light" panose="02000506000000020004" pitchFamily="2" charset="0"/>
                <a:cs typeface="Arial" pitchFamily="34" charset="0"/>
              </a:defRPr>
            </a:lvl1pPr>
          </a:lstStyle>
          <a:p>
            <a:r>
              <a:rPr lang="en-US"/>
              <a:t>Click to edit Master title style</a:t>
            </a:r>
            <a:endParaRPr lang="en-GB" dirty="0"/>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bg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2490" y="5709060"/>
            <a:ext cx="8117873"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744" y="5605201"/>
            <a:ext cx="1044529" cy="197581"/>
          </a:xfrm>
          <a:prstGeom prst="rect">
            <a:avLst/>
          </a:prstGeom>
          <a:noFill/>
        </p:spPr>
        <p:txBody>
          <a:bodyPr wrap="square" lIns="0" tIns="0" rIns="0" bIns="0" rtlCol="0" anchor="ctr" anchorCtr="0">
            <a:noAutofit/>
          </a:bodyPr>
          <a:lstStyle/>
          <a:p>
            <a:r>
              <a:rPr lang="en-GB" sz="1199"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2490" y="6019189"/>
            <a:ext cx="3087667" cy="180000"/>
          </a:xfrm>
        </p:spPr>
        <p:txBody>
          <a:bodyPr/>
          <a:lstStyle>
            <a:lvl1pPr marL="0" indent="0">
              <a:buNone/>
              <a:defRPr sz="1199">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2490" y="6216807"/>
            <a:ext cx="3087667" cy="180000"/>
          </a:xfrm>
        </p:spPr>
        <p:txBody>
          <a:bodyPr/>
          <a:lstStyle>
            <a:lvl1pPr marL="0" indent="0">
              <a:buNone/>
              <a:defRPr sz="1199">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743" y="5914642"/>
            <a:ext cx="575700" cy="576000"/>
          </a:xfrm>
          <a:prstGeom prst="ellipse">
            <a:avLst/>
          </a:prstGeom>
        </p:spPr>
        <p:txBody>
          <a:bodyPr anchor="ctr"/>
          <a:lstStyle>
            <a:lvl1pPr marL="0" indent="0" algn="ctr">
              <a:buNone/>
              <a:defRPr sz="900">
                <a:solidFill>
                  <a:schemeClr val="bg1"/>
                </a:solidFill>
              </a:defRPr>
            </a:lvl1pPr>
          </a:lstStyle>
          <a:p>
            <a:r>
              <a:rPr lang="en-US"/>
              <a:t>Click icon to add picture</a:t>
            </a:r>
            <a:endParaRPr lang="en-GB" dirty="0"/>
          </a:p>
        </p:txBody>
      </p:sp>
      <p:grpSp>
        <p:nvGrpSpPr>
          <p:cNvPr id="2" name="Group 4">
            <a:extLst>
              <a:ext uri="{FF2B5EF4-FFF2-40B4-BE49-F238E27FC236}">
                <a16:creationId xmlns:a16="http://schemas.microsoft.com/office/drawing/2014/main" id="{63F02F42-4916-4588-807F-4BB7367EB0EC}"/>
              </a:ext>
            </a:extLst>
          </p:cNvPr>
          <p:cNvGrpSpPr>
            <a:grpSpLocks noChangeAspect="1"/>
          </p:cNvGrpSpPr>
          <p:nvPr userDrawn="1"/>
        </p:nvGrpSpPr>
        <p:grpSpPr bwMode="auto">
          <a:xfrm>
            <a:off x="10359392" y="4960938"/>
            <a:ext cx="1224912" cy="1435100"/>
            <a:chOff x="6529" y="3125"/>
            <a:chExt cx="772" cy="904"/>
          </a:xfrm>
        </p:grpSpPr>
        <p:sp>
          <p:nvSpPr>
            <p:cNvPr id="4" name="Freeform 5">
              <a:extLst>
                <a:ext uri="{FF2B5EF4-FFF2-40B4-BE49-F238E27FC236}">
                  <a16:creationId xmlns:a16="http://schemas.microsoft.com/office/drawing/2014/main"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5" name="Freeform 6">
              <a:extLst>
                <a:ext uri="{FF2B5EF4-FFF2-40B4-BE49-F238E27FC236}">
                  <a16:creationId xmlns:a16="http://schemas.microsoft.com/office/drawing/2014/main"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2763905050"/>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7856" y="5826613"/>
            <a:ext cx="3876004"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grpSp>
      <p:sp>
        <p:nvSpPr>
          <p:cNvPr id="18" name="Title 1"/>
          <p:cNvSpPr>
            <a:spLocks noGrp="1"/>
          </p:cNvSpPr>
          <p:nvPr userDrawn="1">
            <p:ph type="ctrTitle"/>
          </p:nvPr>
        </p:nvSpPr>
        <p:spPr>
          <a:xfrm>
            <a:off x="944388" y="2158329"/>
            <a:ext cx="4781392"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a:t>Click to edit Master title style</a:t>
            </a:r>
            <a:endParaRPr lang="en-GB" dirty="0"/>
          </a:p>
        </p:txBody>
      </p:sp>
      <p:sp>
        <p:nvSpPr>
          <p:cNvPr id="19" name="Subtitle 2"/>
          <p:cNvSpPr>
            <a:spLocks noGrp="1"/>
          </p:cNvSpPr>
          <p:nvPr userDrawn="1">
            <p:ph type="subTitle" idx="1"/>
          </p:nvPr>
        </p:nvSpPr>
        <p:spPr>
          <a:xfrm>
            <a:off x="944580" y="3200329"/>
            <a:ext cx="480552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112" y="723658"/>
            <a:ext cx="5677988"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sz="1799"/>
          </a:p>
        </p:txBody>
      </p:sp>
      <p:sp>
        <p:nvSpPr>
          <p:cNvPr id="4" name="Freeform: Shape 3">
            <a:extLst>
              <a:ext uri="{FF2B5EF4-FFF2-40B4-BE49-F238E27FC236}">
                <a16:creationId xmlns:a16="http://schemas.microsoft.com/office/drawing/2014/main" id="{15324C54-B75E-4AC0-90C2-FA558C7716F7}"/>
              </a:ext>
            </a:extLst>
          </p:cNvPr>
          <p:cNvSpPr/>
          <p:nvPr/>
        </p:nvSpPr>
        <p:spPr>
          <a:xfrm>
            <a:off x="489112"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
        <p:nvSpPr>
          <p:cNvPr id="5" name="Freeform: Shape 4">
            <a:extLst>
              <a:ext uri="{FF2B5EF4-FFF2-40B4-BE49-F238E27FC236}">
                <a16:creationId xmlns:a16="http://schemas.microsoft.com/office/drawing/2014/main" id="{CAA95478-C099-485F-AD95-A617656C6C7C}"/>
              </a:ext>
            </a:extLst>
          </p:cNvPr>
          <p:cNvSpPr/>
          <p:nvPr/>
        </p:nvSpPr>
        <p:spPr>
          <a:xfrm>
            <a:off x="774294"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
        <p:nvSpPr>
          <p:cNvPr id="6" name="Freeform: Shape 5">
            <a:extLst>
              <a:ext uri="{FF2B5EF4-FFF2-40B4-BE49-F238E27FC236}">
                <a16:creationId xmlns:a16="http://schemas.microsoft.com/office/drawing/2014/main" id="{D65680A1-86D1-44C2-AA38-0DF5735F1F26}"/>
              </a:ext>
            </a:extLst>
          </p:cNvPr>
          <p:cNvSpPr/>
          <p:nvPr/>
        </p:nvSpPr>
        <p:spPr>
          <a:xfrm>
            <a:off x="1059359"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grpSp>
        <p:nvGrpSpPr>
          <p:cNvPr id="76" name="Group 4">
            <a:extLst>
              <a:ext uri="{FF2B5EF4-FFF2-40B4-BE49-F238E27FC236}">
                <a16:creationId xmlns:a16="http://schemas.microsoft.com/office/drawing/2014/main" id="{9D60B6B0-F7ED-4B9F-A77C-632AC4EA661D}"/>
              </a:ext>
            </a:extLst>
          </p:cNvPr>
          <p:cNvGrpSpPr>
            <a:grpSpLocks noChangeAspect="1"/>
          </p:cNvGrpSpPr>
          <p:nvPr userDrawn="1"/>
        </p:nvGrpSpPr>
        <p:grpSpPr bwMode="auto">
          <a:xfrm>
            <a:off x="10359392" y="4960938"/>
            <a:ext cx="1224912" cy="1435100"/>
            <a:chOff x="6529" y="3125"/>
            <a:chExt cx="772" cy="904"/>
          </a:xfrm>
        </p:grpSpPr>
        <p:sp>
          <p:nvSpPr>
            <p:cNvPr id="77" name="Freeform 5">
              <a:extLst>
                <a:ext uri="{FF2B5EF4-FFF2-40B4-BE49-F238E27FC236}">
                  <a16:creationId xmlns:a16="http://schemas.microsoft.com/office/drawing/2014/main" id="{CC1B45B9-64DF-4C5B-9711-FA69AD537071}"/>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78" name="Freeform 6">
              <a:extLst>
                <a:ext uri="{FF2B5EF4-FFF2-40B4-BE49-F238E27FC236}">
                  <a16:creationId xmlns:a16="http://schemas.microsoft.com/office/drawing/2014/main" id="{BA55CB73-EE25-43B6-9720-855E16C4B153}"/>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4130907989"/>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600" y="1137921"/>
            <a:ext cx="4954924" cy="4267457"/>
          </a:xfrm>
        </p:spPr>
        <p:txBody>
          <a:bodyPr/>
          <a:lstStyle/>
          <a:p>
            <a:r>
              <a:rPr lang="en-US"/>
              <a:t>Click icon to add table</a:t>
            </a:r>
            <a:endParaRPr lang="en-IN" dirty="0"/>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29748" y="3813288"/>
            <a:ext cx="3087667" cy="180000"/>
          </a:xfrm>
        </p:spPr>
        <p:txBody>
          <a:bodyPr/>
          <a:lstStyle>
            <a:lvl1pPr marL="0" indent="0">
              <a:buNone/>
              <a:defRPr sz="1199">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29748" y="4055931"/>
            <a:ext cx="3087667" cy="180000"/>
          </a:xfrm>
        </p:spPr>
        <p:txBody>
          <a:bodyPr/>
          <a:lstStyle>
            <a:lvl1pPr marL="0" indent="0">
              <a:buNone/>
              <a:defRPr sz="1199">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19820" y="3578084"/>
            <a:ext cx="778554" cy="778959"/>
          </a:xfrm>
          <a:prstGeom prst="ellipse">
            <a:avLst/>
          </a:prstGeom>
        </p:spPr>
        <p:txBody>
          <a:bodyPr anchor="ctr"/>
          <a:lstStyle>
            <a:lvl1pPr marL="0" indent="0" algn="ctr">
              <a:buNone/>
              <a:defRPr sz="900">
                <a:solidFill>
                  <a:schemeClr val="bg1"/>
                </a:solidFill>
              </a:defRPr>
            </a:lvl1pPr>
          </a:lstStyle>
          <a:p>
            <a:r>
              <a:rPr lang="en-US"/>
              <a:t>Click icon to add picture</a:t>
            </a:r>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19821" y="1137921"/>
            <a:ext cx="5462580"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19821" y="1635009"/>
            <a:ext cx="5462580" cy="1611554"/>
          </a:xfrm>
        </p:spPr>
        <p:txBody>
          <a:bodyPr/>
          <a:lstStyle>
            <a:lvl1pPr marL="0" indent="0">
              <a:buNone/>
              <a:defRPr sz="1599"/>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3" name="Date Placeholder 2">
            <a:extLst>
              <a:ext uri="{FF2B5EF4-FFF2-40B4-BE49-F238E27FC236}">
                <a16:creationId xmlns:a16="http://schemas.microsoft.com/office/drawing/2014/main" id="{DA661012-3455-4F88-94AD-14869D2D5405}"/>
              </a:ext>
            </a:extLst>
          </p:cNvPr>
          <p:cNvSpPr>
            <a:spLocks noGrp="1"/>
          </p:cNvSpPr>
          <p:nvPr>
            <p:ph type="dt" sz="half" idx="19"/>
          </p:nvPr>
        </p:nvSpPr>
        <p:spPr/>
        <p:txBody>
          <a:bodyPr/>
          <a:lstStyle/>
          <a:p>
            <a:fld id="{86AD1DFC-053D-4B86-B715-9C611EC38679}" type="datetime3">
              <a:rPr lang="en-US" smtClean="0"/>
              <a:t>22 February 2021</a:t>
            </a:fld>
            <a:endParaRPr lang="en-IN" dirty="0"/>
          </a:p>
        </p:txBody>
      </p:sp>
      <p:sp>
        <p:nvSpPr>
          <p:cNvPr id="4" name="Footer Placeholder 3">
            <a:extLst>
              <a:ext uri="{FF2B5EF4-FFF2-40B4-BE49-F238E27FC236}">
                <a16:creationId xmlns:a16="http://schemas.microsoft.com/office/drawing/2014/main" id="{F21FBA45-9D10-4CA1-B5FE-DF08BC4B79DE}"/>
              </a:ext>
            </a:extLst>
          </p:cNvPr>
          <p:cNvSpPr>
            <a:spLocks noGrp="1"/>
          </p:cNvSpPr>
          <p:nvPr>
            <p:ph type="ftr" sz="quarter" idx="20"/>
          </p:nvPr>
        </p:nvSpPr>
        <p:spPr/>
        <p:txBody>
          <a:bodyPr/>
          <a:lstStyle/>
          <a:p>
            <a:r>
              <a:rPr lang="en-IN"/>
              <a:t>Presentation title</a:t>
            </a:r>
            <a:endParaRPr lang="en-IN" dirty="0"/>
          </a:p>
        </p:txBody>
      </p:sp>
      <p:sp>
        <p:nvSpPr>
          <p:cNvPr id="6" name="Slide Number Placeholder 5">
            <a:extLst>
              <a:ext uri="{FF2B5EF4-FFF2-40B4-BE49-F238E27FC236}">
                <a16:creationId xmlns:a16="http://schemas.microsoft.com/office/drawing/2014/main" id="{611C45D8-BA71-4A92-82B2-C059AF6B6702}"/>
              </a:ext>
            </a:extLst>
          </p:cNvPr>
          <p:cNvSpPr>
            <a:spLocks noGrp="1"/>
          </p:cNvSpPr>
          <p:nvPr>
            <p:ph type="sldNum" sz="quarter" idx="21"/>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40686716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4852" y="1"/>
            <a:ext cx="3997149" cy="6156104"/>
          </a:xfrm>
        </p:spPr>
        <p:txBody>
          <a:bodyPr/>
          <a:lstStyle/>
          <a:p>
            <a:r>
              <a:rPr lang="en-US"/>
              <a:t>Click icon to add picture</a:t>
            </a:r>
            <a:endParaRPr lang="en-IN" dirty="0"/>
          </a:p>
        </p:txBody>
      </p:sp>
      <p:sp>
        <p:nvSpPr>
          <p:cNvPr id="2" name="Title 1"/>
          <p:cNvSpPr>
            <a:spLocks noGrp="1"/>
          </p:cNvSpPr>
          <p:nvPr>
            <p:ph type="title"/>
          </p:nvPr>
        </p:nvSpPr>
        <p:spPr>
          <a:xfrm>
            <a:off x="609601" y="294200"/>
            <a:ext cx="7440547" cy="590400"/>
          </a:xfrm>
        </p:spPr>
        <p:txBody>
          <a:bodyPr/>
          <a:lstStyle>
            <a:lvl1pPr>
              <a:defRPr sz="2399">
                <a:solidFill>
                  <a:schemeClr val="bg1"/>
                </a:solidFill>
              </a:defRPr>
            </a:lvl1pPr>
          </a:lstStyle>
          <a:p>
            <a:r>
              <a:rPr lang="en-US"/>
              <a:t>Click to edit Master title style</a:t>
            </a:r>
            <a:endParaRPr lang="en-GB" dirty="0"/>
          </a:p>
        </p:txBody>
      </p:sp>
      <p:sp>
        <p:nvSpPr>
          <p:cNvPr id="3" name="Content Placeholder 2"/>
          <p:cNvSpPr>
            <a:spLocks noGrp="1"/>
          </p:cNvSpPr>
          <p:nvPr>
            <p:ph idx="1" hasCustomPrompt="1"/>
          </p:nvPr>
        </p:nvSpPr>
        <p:spPr>
          <a:xfrm>
            <a:off x="609601" y="1137921"/>
            <a:ext cx="7295842" cy="873760"/>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601" y="2311401"/>
            <a:ext cx="3578253" cy="384470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7190" y="2311402"/>
            <a:ext cx="3578253" cy="1254759"/>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7190" y="4236721"/>
            <a:ext cx="3578253" cy="1944160"/>
          </a:xfrm>
        </p:spPr>
        <p:txBody>
          <a:bodyPr numCol="1"/>
          <a:lstStyle>
            <a:lvl1pPr marL="0" indent="0">
              <a:buNone/>
              <a:defRPr sz="1799">
                <a:solidFill>
                  <a:schemeClr val="bg1"/>
                </a:solidFill>
                <a:latin typeface="Georgia" panose="02040502050405020303" pitchFamily="18" charset="0"/>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601" y="907750"/>
            <a:ext cx="771983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4" name="Date Placeholder 3">
            <a:extLst>
              <a:ext uri="{FF2B5EF4-FFF2-40B4-BE49-F238E27FC236}">
                <a16:creationId xmlns:a16="http://schemas.microsoft.com/office/drawing/2014/main" id="{2073C7F4-1F66-48B4-8A7F-96C64986A204}"/>
              </a:ext>
            </a:extLst>
          </p:cNvPr>
          <p:cNvSpPr>
            <a:spLocks noGrp="1"/>
          </p:cNvSpPr>
          <p:nvPr>
            <p:ph type="dt" sz="half" idx="14"/>
          </p:nvPr>
        </p:nvSpPr>
        <p:spPr/>
        <p:txBody>
          <a:bodyPr/>
          <a:lstStyle/>
          <a:p>
            <a:fld id="{0E49E8CE-5235-4494-B0FD-9ECC8206E96E}" type="datetime3">
              <a:rPr lang="en-US" smtClean="0"/>
              <a:t>22 February 2021</a:t>
            </a:fld>
            <a:endParaRPr lang="en-IN" dirty="0"/>
          </a:p>
        </p:txBody>
      </p:sp>
      <p:sp>
        <p:nvSpPr>
          <p:cNvPr id="6" name="Footer Placeholder 5">
            <a:extLst>
              <a:ext uri="{FF2B5EF4-FFF2-40B4-BE49-F238E27FC236}">
                <a16:creationId xmlns:a16="http://schemas.microsoft.com/office/drawing/2014/main" id="{628F1198-1F5C-4C8B-A7E4-2658430FBCFA}"/>
              </a:ext>
            </a:extLst>
          </p:cNvPr>
          <p:cNvSpPr>
            <a:spLocks noGrp="1"/>
          </p:cNvSpPr>
          <p:nvPr>
            <p:ph type="ftr" sz="quarter" idx="15"/>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86EA2D1B-5973-42E9-87B4-02C40C0EF1B0}"/>
              </a:ext>
            </a:extLst>
          </p:cNvPr>
          <p:cNvSpPr>
            <a:spLocks noGrp="1"/>
          </p:cNvSpPr>
          <p:nvPr>
            <p:ph type="sldNum" sz="quarter" idx="16"/>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1102410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1"/>
            <a:ext cx="2383219" cy="6857999"/>
          </a:xfrm>
        </p:spPr>
        <p:txBody>
          <a:bodyPr/>
          <a:lstStyle/>
          <a:p>
            <a:r>
              <a:rPr lang="en-US"/>
              <a:t>Click icon to add picture</a:t>
            </a:r>
            <a:endParaRPr lang="en-IN"/>
          </a:p>
        </p:txBody>
      </p:sp>
      <p:sp>
        <p:nvSpPr>
          <p:cNvPr id="2" name="Title 1"/>
          <p:cNvSpPr>
            <a:spLocks noGrp="1"/>
          </p:cNvSpPr>
          <p:nvPr>
            <p:ph type="title"/>
          </p:nvPr>
        </p:nvSpPr>
        <p:spPr>
          <a:xfrm>
            <a:off x="2693891" y="294200"/>
            <a:ext cx="8887371" cy="590400"/>
          </a:xfrm>
        </p:spPr>
        <p:txBody>
          <a:bodyPr/>
          <a:lstStyle>
            <a:lvl1pPr>
              <a:defRPr sz="2399">
                <a:solidFill>
                  <a:schemeClr val="bg1"/>
                </a:solidFill>
              </a:defRPr>
            </a:lvl1pPr>
          </a:lstStyle>
          <a:p>
            <a:r>
              <a:rPr lang="en-US"/>
              <a:t>Click to edit Master title style</a:t>
            </a:r>
            <a:endParaRPr lang="en-GB" dirty="0"/>
          </a:p>
        </p:txBody>
      </p:sp>
      <p:sp>
        <p:nvSpPr>
          <p:cNvPr id="3" name="Content Placeholder 2"/>
          <p:cNvSpPr>
            <a:spLocks noGrp="1"/>
          </p:cNvSpPr>
          <p:nvPr>
            <p:ph idx="1" hasCustomPrompt="1"/>
          </p:nvPr>
        </p:nvSpPr>
        <p:spPr>
          <a:xfrm>
            <a:off x="2693890" y="1137921"/>
            <a:ext cx="2741454" cy="5018184"/>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4102" y="1137921"/>
            <a:ext cx="2802382" cy="501818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5241" y="1137922"/>
            <a:ext cx="2767159" cy="2796151"/>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3891" y="907750"/>
            <a:ext cx="8887371"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4" name="Date Placeholder 3">
            <a:extLst>
              <a:ext uri="{FF2B5EF4-FFF2-40B4-BE49-F238E27FC236}">
                <a16:creationId xmlns:a16="http://schemas.microsoft.com/office/drawing/2014/main" id="{118571DE-086F-444C-976E-D386CED54CF9}"/>
              </a:ext>
            </a:extLst>
          </p:cNvPr>
          <p:cNvSpPr>
            <a:spLocks noGrp="1"/>
          </p:cNvSpPr>
          <p:nvPr>
            <p:ph type="dt" sz="half" idx="13"/>
          </p:nvPr>
        </p:nvSpPr>
        <p:spPr/>
        <p:txBody>
          <a:bodyPr/>
          <a:lstStyle/>
          <a:p>
            <a:fld id="{CFB1ADCF-7548-48F2-B4E3-18B2C0EE8460}" type="datetime3">
              <a:rPr lang="en-US" smtClean="0"/>
              <a:t>22 February 2021</a:t>
            </a:fld>
            <a:endParaRPr lang="en-IN" dirty="0"/>
          </a:p>
        </p:txBody>
      </p:sp>
      <p:sp>
        <p:nvSpPr>
          <p:cNvPr id="6" name="Footer Placeholder 5">
            <a:extLst>
              <a:ext uri="{FF2B5EF4-FFF2-40B4-BE49-F238E27FC236}">
                <a16:creationId xmlns:a16="http://schemas.microsoft.com/office/drawing/2014/main" id="{A5178D09-F6E9-4981-B6E0-209D099207E6}"/>
              </a:ext>
            </a:extLst>
          </p:cNvPr>
          <p:cNvSpPr>
            <a:spLocks noGrp="1"/>
          </p:cNvSpPr>
          <p:nvPr>
            <p:ph type="ftr" sz="quarter" idx="14"/>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BAE170B6-45D3-4E0A-A799-1F973EAAC5EC}"/>
              </a:ext>
            </a:extLst>
          </p:cNvPr>
          <p:cNvSpPr>
            <a:spLocks noGrp="1"/>
          </p:cNvSpPr>
          <p:nvPr>
            <p:ph type="sldNum" sz="quarter" idx="15"/>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525580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601" y="1137920"/>
            <a:ext cx="8234455" cy="4834800"/>
          </a:xfrm>
        </p:spPr>
        <p:txBody>
          <a:bodyPr/>
          <a:lstStyle>
            <a:lvl1pPr marL="0" indent="0">
              <a:spcBef>
                <a:spcPts val="0"/>
              </a:spcBef>
              <a:buNone/>
              <a:defRPr>
                <a:solidFill>
                  <a:schemeClr val="bg1"/>
                </a:solidFill>
              </a:defRPr>
            </a:lvl1pPr>
            <a:lvl2pPr marL="0" indent="0">
              <a:spcBef>
                <a:spcPts val="0"/>
              </a:spcBef>
              <a:buNone/>
              <a:defRPr sz="1799">
                <a:solidFill>
                  <a:schemeClr val="bg1"/>
                </a:solidFill>
              </a:defRPr>
            </a:lvl2pPr>
            <a:lvl3pPr marL="0" indent="0">
              <a:spcBef>
                <a:spcPts val="0"/>
              </a:spcBef>
              <a:buNone/>
              <a:defRPr sz="1599">
                <a:solidFill>
                  <a:schemeClr val="bg1"/>
                </a:solidFill>
              </a:defRPr>
            </a:lvl3pPr>
            <a:lvl4pPr marL="0" indent="0">
              <a:spcBef>
                <a:spcPts val="0"/>
              </a:spcBef>
              <a:buNone/>
              <a:defRPr sz="1399">
                <a:solidFill>
                  <a:schemeClr val="bg1"/>
                </a:solidFill>
              </a:defRPr>
            </a:lvl4pPr>
            <a:lvl5pPr marL="0" indent="0">
              <a:spcBef>
                <a:spcPts val="0"/>
              </a:spcBef>
              <a:buNone/>
              <a:defRPr sz="1199">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4" name="Date Placeholder 3">
            <a:extLst>
              <a:ext uri="{FF2B5EF4-FFF2-40B4-BE49-F238E27FC236}">
                <a16:creationId xmlns:a16="http://schemas.microsoft.com/office/drawing/2014/main" id="{00869D6F-A030-48CA-9C7C-9FC3A6F1F671}"/>
              </a:ext>
            </a:extLst>
          </p:cNvPr>
          <p:cNvSpPr>
            <a:spLocks noGrp="1"/>
          </p:cNvSpPr>
          <p:nvPr>
            <p:ph type="dt" sz="half" idx="10"/>
          </p:nvPr>
        </p:nvSpPr>
        <p:spPr/>
        <p:txBody>
          <a:bodyPr/>
          <a:lstStyle/>
          <a:p>
            <a:fld id="{1E6D7102-DD97-4F84-8724-387B81A0E6ED}" type="datetime3">
              <a:rPr lang="en-US" smtClean="0"/>
              <a:t>22 February 2021</a:t>
            </a:fld>
            <a:endParaRPr lang="en-IN" dirty="0"/>
          </a:p>
        </p:txBody>
      </p:sp>
      <p:sp>
        <p:nvSpPr>
          <p:cNvPr id="5" name="Footer Placeholder 4">
            <a:extLst>
              <a:ext uri="{FF2B5EF4-FFF2-40B4-BE49-F238E27FC236}">
                <a16:creationId xmlns:a16="http://schemas.microsoft.com/office/drawing/2014/main" id="{2F02C3F7-BD0A-4AD4-95D8-328DA6F539A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E4422C8-68BE-4650-89F1-3BECCFF9B514}"/>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67367173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102" y="1488927"/>
            <a:ext cx="2337171"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194"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083" y="2526765"/>
            <a:ext cx="5289245" cy="1800000"/>
          </a:xfrm>
        </p:spPr>
        <p:txBody>
          <a:bodyPr lIns="90000" tIns="46800" rIns="90000" bIns="46800"/>
          <a:lstStyle>
            <a:lvl1pPr marL="0" indent="0">
              <a:buNone/>
              <a:defRPr lang="en-US" sz="2799" dirty="0" smtClean="0">
                <a:latin typeface="Georgia" panose="02040502050405020303" pitchFamily="18" charset="0"/>
              </a:defRPr>
            </a:lvl1pPr>
          </a:lstStyle>
          <a:p>
            <a:pPr marL="356438" lvl="0" indent="-356438">
              <a:spcBef>
                <a:spcPts val="0"/>
              </a:spcBef>
            </a:pPr>
            <a:r>
              <a:rPr lang="en-US"/>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083" y="4632765"/>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rgbClr val="2E2E38"/>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083" y="4971442"/>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rgbClr val="2E2E38"/>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373062776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4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1378" y="2060235"/>
            <a:ext cx="5289245" cy="3025522"/>
          </a:xfrm>
        </p:spPr>
        <p:txBody>
          <a:bodyPr lIns="0" tIns="0" rIns="0" bIns="0">
            <a:noAutofit/>
          </a:bodyPr>
          <a:lstStyle>
            <a:lvl1pPr marL="0" indent="0" algn="ctr">
              <a:buNone/>
              <a:defRPr lang="en-US" sz="2799" dirty="0" smtClean="0">
                <a:latin typeface="Georgia" panose="02040502050405020303" pitchFamily="18" charset="0"/>
              </a:defRPr>
            </a:lvl1pPr>
          </a:lstStyle>
          <a:p>
            <a:pPr marL="356438" lvl="0" indent="-356438" algn="ctr">
              <a:spcBef>
                <a:spcPts val="0"/>
              </a:spcBef>
            </a:pPr>
            <a:r>
              <a:rPr lang="en-US"/>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1378" y="5506678"/>
            <a:ext cx="5289245" cy="316838"/>
          </a:xfrm>
        </p:spPr>
        <p:txBody>
          <a:bodyPr lIns="0" tIns="0" rIns="0" bIns="0">
            <a:noAutofit/>
          </a:bodyPr>
          <a:lstStyle>
            <a:lvl1pPr marL="0" indent="0" algn="ctr">
              <a:buNone/>
              <a:defRPr lang="en-US" sz="1599" dirty="0" smtClean="0">
                <a:solidFill>
                  <a:srgbClr val="2E2E38"/>
                </a:solidFill>
                <a:latin typeface="+mn-lt"/>
              </a:defRPr>
            </a:lvl1pPr>
          </a:lstStyle>
          <a:p>
            <a:pPr marL="356438" lvl="0" indent="-356438"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1378" y="5818717"/>
            <a:ext cx="5289245" cy="316838"/>
          </a:xfrm>
        </p:spPr>
        <p:txBody>
          <a:bodyPr vert="horz" lIns="0" tIns="0" rIns="0" bIns="0" rtlCol="0" anchor="t" anchorCtr="0">
            <a:noAutofit/>
          </a:bodyPr>
          <a:lstStyle>
            <a:lvl1pPr marL="0" indent="0" algn="ctr">
              <a:buNone/>
              <a:defRPr lang="en-US" sz="1599" dirty="0" smtClean="0">
                <a:solidFill>
                  <a:srgbClr val="2E2E38"/>
                </a:solidFill>
                <a:latin typeface="+mn-lt"/>
              </a:defRPr>
            </a:lvl1pPr>
          </a:lstStyle>
          <a:p>
            <a:pPr marL="356438" lvl="0" indent="-356438"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7415" y="979788"/>
            <a:ext cx="2337171"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194"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194922171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5_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9936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Divider 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D9F631-BCA2-47E9-B382-A1254CE498E4}"/>
              </a:ext>
            </a:extLst>
          </p:cNvPr>
          <p:cNvSpPr>
            <a:spLocks noGrp="1"/>
          </p:cNvSpPr>
          <p:nvPr>
            <p:ph type="dt" sz="half" idx="10"/>
          </p:nvPr>
        </p:nvSpPr>
        <p:spPr/>
        <p:txBody>
          <a:bodyPr/>
          <a:lstStyle/>
          <a:p>
            <a:fld id="{8F6D9080-1DFC-4303-893C-6B8A3FEC05E8}" type="datetime3">
              <a:rPr lang="en-US" smtClean="0"/>
              <a:t>22 February 2021</a:t>
            </a:fld>
            <a:endParaRPr lang="en-IN" dirty="0"/>
          </a:p>
        </p:txBody>
      </p:sp>
      <p:sp>
        <p:nvSpPr>
          <p:cNvPr id="3" name="Footer Placeholder 2">
            <a:extLst>
              <a:ext uri="{FF2B5EF4-FFF2-40B4-BE49-F238E27FC236}">
                <a16:creationId xmlns:a16="http://schemas.microsoft.com/office/drawing/2014/main" id="{EC1D1872-1F65-44DE-8D43-3328C27B5870}"/>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A06C50CF-7368-4D25-B2B5-360BA59E76C3}"/>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134471347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IN" dirty="0"/>
              <a:t>Video</a:t>
            </a:r>
          </a:p>
        </p:txBody>
      </p:sp>
      <p:sp>
        <p:nvSpPr>
          <p:cNvPr id="2" name="Date Placeholder 1">
            <a:extLst>
              <a:ext uri="{FF2B5EF4-FFF2-40B4-BE49-F238E27FC236}">
                <a16:creationId xmlns:a16="http://schemas.microsoft.com/office/drawing/2014/main" id="{E943830C-23AE-48E4-B9DE-E91E6CE0B8B9}"/>
              </a:ext>
            </a:extLst>
          </p:cNvPr>
          <p:cNvSpPr>
            <a:spLocks noGrp="1"/>
          </p:cNvSpPr>
          <p:nvPr>
            <p:ph type="dt" sz="half" idx="11"/>
          </p:nvPr>
        </p:nvSpPr>
        <p:spPr/>
        <p:txBody>
          <a:bodyPr/>
          <a:lstStyle/>
          <a:p>
            <a:fld id="{A8381BA6-C3FD-495B-9B56-A30783EC7416}" type="datetime3">
              <a:rPr lang="en-US" smtClean="0"/>
              <a:t>22 February 2021</a:t>
            </a:fld>
            <a:endParaRPr lang="en-IN" dirty="0"/>
          </a:p>
        </p:txBody>
      </p:sp>
      <p:sp>
        <p:nvSpPr>
          <p:cNvPr id="4" name="Footer Placeholder 3">
            <a:extLst>
              <a:ext uri="{FF2B5EF4-FFF2-40B4-BE49-F238E27FC236}">
                <a16:creationId xmlns:a16="http://schemas.microsoft.com/office/drawing/2014/main" id="{B0F742A9-BF69-4BF2-966C-3D76FC687FBA}"/>
              </a:ext>
            </a:extLst>
          </p:cNvPr>
          <p:cNvSpPr>
            <a:spLocks noGrp="1"/>
          </p:cNvSpPr>
          <p:nvPr>
            <p:ph type="ftr" sz="quarter" idx="12"/>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9B65F912-EBE8-413B-A241-0FB3A540BA82}"/>
              </a:ext>
            </a:extLst>
          </p:cNvPr>
          <p:cNvSpPr>
            <a:spLocks noGrp="1"/>
          </p:cNvSpPr>
          <p:nvPr>
            <p:ph type="sldNum" sz="quarter" idx="13"/>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8001879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Key statem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37B5C6B-B98B-4A4C-A8A7-B006989B59BC}"/>
              </a:ext>
            </a:extLst>
          </p:cNvPr>
          <p:cNvSpPr>
            <a:spLocks noGrp="1"/>
          </p:cNvSpPr>
          <p:nvPr>
            <p:ph type="dt" sz="half" idx="10"/>
          </p:nvPr>
        </p:nvSpPr>
        <p:spPr/>
        <p:txBody>
          <a:bodyPr/>
          <a:lstStyle/>
          <a:p>
            <a:fld id="{2A7C88E1-FE33-48AD-9218-9258D62CDCC4}" type="datetime3">
              <a:rPr lang="en-US" smtClean="0"/>
              <a:t>22 February 2021</a:t>
            </a:fld>
            <a:endParaRPr lang="en-IN" dirty="0"/>
          </a:p>
        </p:txBody>
      </p:sp>
      <p:sp>
        <p:nvSpPr>
          <p:cNvPr id="6" name="Footer Placeholder 5">
            <a:extLst>
              <a:ext uri="{FF2B5EF4-FFF2-40B4-BE49-F238E27FC236}">
                <a16:creationId xmlns:a16="http://schemas.microsoft.com/office/drawing/2014/main" id="{3CEF6675-2050-4038-B9E1-B80DB63D730E}"/>
              </a:ext>
            </a:extLst>
          </p:cNvPr>
          <p:cNvSpPr>
            <a:spLocks noGrp="1"/>
          </p:cNvSpPr>
          <p:nvPr>
            <p:ph type="ftr" sz="quarter" idx="11"/>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BBA4D6F3-1431-4069-B814-25584667728F}"/>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67245009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Focused da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97186E-D73E-46D0-965A-D83686BA73F7}"/>
              </a:ext>
            </a:extLst>
          </p:cNvPr>
          <p:cNvSpPr>
            <a:spLocks noGrp="1"/>
          </p:cNvSpPr>
          <p:nvPr>
            <p:ph type="dt" sz="half" idx="10"/>
          </p:nvPr>
        </p:nvSpPr>
        <p:spPr/>
        <p:txBody>
          <a:bodyPr/>
          <a:lstStyle/>
          <a:p>
            <a:fld id="{22FE8F4A-3FA1-4A64-AE77-2254BB85F3D2}" type="datetime3">
              <a:rPr lang="en-US" smtClean="0"/>
              <a:t>22 February 2021</a:t>
            </a:fld>
            <a:endParaRPr lang="en-IN" dirty="0"/>
          </a:p>
        </p:txBody>
      </p:sp>
      <p:sp>
        <p:nvSpPr>
          <p:cNvPr id="3" name="Footer Placeholder 2">
            <a:extLst>
              <a:ext uri="{FF2B5EF4-FFF2-40B4-BE49-F238E27FC236}">
                <a16:creationId xmlns:a16="http://schemas.microsoft.com/office/drawing/2014/main" id="{9DEF40EA-FE63-4D50-8C90-EC25A860C0C3}"/>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3F37420B-CF82-4784-8E9C-5C496E27C509}"/>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9884254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7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94200"/>
            <a:ext cx="10972800" cy="590400"/>
          </a:xfrm>
        </p:spPr>
        <p:txBody>
          <a:bodyPr/>
          <a:lstStyle>
            <a:lvl1pPr>
              <a:defRPr sz="2399">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3" name="Date Placeholder 2">
            <a:extLst>
              <a:ext uri="{FF2B5EF4-FFF2-40B4-BE49-F238E27FC236}">
                <a16:creationId xmlns:a16="http://schemas.microsoft.com/office/drawing/2014/main" id="{7BD5E823-546D-4100-9D33-42F450A382EF}"/>
              </a:ext>
            </a:extLst>
          </p:cNvPr>
          <p:cNvSpPr>
            <a:spLocks noGrp="1"/>
          </p:cNvSpPr>
          <p:nvPr>
            <p:ph type="dt" sz="half" idx="10"/>
          </p:nvPr>
        </p:nvSpPr>
        <p:spPr/>
        <p:txBody>
          <a:bodyPr/>
          <a:lstStyle/>
          <a:p>
            <a:fld id="{C3A9E02A-78D6-48B7-A389-464ED573BA5D}" type="datetime3">
              <a:rPr lang="en-US" smtClean="0"/>
              <a:t>22 February 2021</a:t>
            </a:fld>
            <a:endParaRPr lang="en-IN" dirty="0"/>
          </a:p>
        </p:txBody>
      </p:sp>
      <p:sp>
        <p:nvSpPr>
          <p:cNvPr id="4" name="Footer Placeholder 3">
            <a:extLst>
              <a:ext uri="{FF2B5EF4-FFF2-40B4-BE49-F238E27FC236}">
                <a16:creationId xmlns:a16="http://schemas.microsoft.com/office/drawing/2014/main" id="{D4EEA008-3E80-49A8-A128-C1EEB8A02F06}"/>
              </a:ext>
            </a:extLst>
          </p:cNvPr>
          <p:cNvSpPr>
            <a:spLocks noGrp="1"/>
          </p:cNvSpPr>
          <p:nvPr>
            <p:ph type="ftr" sz="quarter" idx="11"/>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0A192330-2E70-49F4-A5DA-F82320E7080E}"/>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64963707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329"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96405"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p:cNvSpPr>
            <a:spLocks noGrp="1"/>
          </p:cNvSpPr>
          <p:nvPr>
            <p:ph type="body" sz="quarter" idx="12"/>
          </p:nvPr>
        </p:nvSpPr>
        <p:spPr>
          <a:xfrm>
            <a:off x="609601" y="1137920"/>
            <a:ext cx="5390400" cy="640800"/>
          </a:xfrm>
        </p:spPr>
        <p:txBody>
          <a:bodyPr anchor="t" anchorCtr="0"/>
          <a:lstStyle>
            <a:lvl1pPr>
              <a:buNone/>
              <a:defRPr b="1">
                <a:solidFill>
                  <a:schemeClr val="bg1"/>
                </a:solidFill>
              </a:defRPr>
            </a:lvl1pPr>
          </a:lstStyle>
          <a:p>
            <a:pPr lvl="0"/>
            <a:r>
              <a:rPr lang="en-US"/>
              <a:t>Edit Master text styles</a:t>
            </a:r>
          </a:p>
        </p:txBody>
      </p:sp>
      <p:sp>
        <p:nvSpPr>
          <p:cNvPr id="11" name="Text Placeholder 9"/>
          <p:cNvSpPr>
            <a:spLocks noGrp="1"/>
          </p:cNvSpPr>
          <p:nvPr>
            <p:ph type="body" sz="quarter" idx="13"/>
          </p:nvPr>
        </p:nvSpPr>
        <p:spPr>
          <a:xfrm>
            <a:off x="6196405" y="1137920"/>
            <a:ext cx="5390400" cy="640800"/>
          </a:xfrm>
        </p:spPr>
        <p:txBody>
          <a:bodyPr anchor="t" anchorCtr="0"/>
          <a:lstStyle>
            <a:lvl1pPr>
              <a:buNone/>
              <a:defRPr b="1">
                <a:solidFill>
                  <a:schemeClr val="bg1"/>
                </a:solidFill>
              </a:defRPr>
            </a:lvl1pPr>
          </a:lstStyle>
          <a:p>
            <a:pPr lvl="0"/>
            <a:r>
              <a:rPr lang="en-US"/>
              <a:t>Edit Master text styles</a:t>
            </a:r>
          </a:p>
        </p:txBody>
      </p:sp>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endParaRPr lang="en-US" dirty="0"/>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5" name="Date Placeholder 4">
            <a:extLst>
              <a:ext uri="{FF2B5EF4-FFF2-40B4-BE49-F238E27FC236}">
                <a16:creationId xmlns:a16="http://schemas.microsoft.com/office/drawing/2014/main" id="{6A3CD3F7-62DC-4CC4-8F34-C353DB087D7C}"/>
              </a:ext>
            </a:extLst>
          </p:cNvPr>
          <p:cNvSpPr>
            <a:spLocks noGrp="1"/>
          </p:cNvSpPr>
          <p:nvPr>
            <p:ph type="dt" sz="half" idx="14"/>
          </p:nvPr>
        </p:nvSpPr>
        <p:spPr/>
        <p:txBody>
          <a:bodyPr/>
          <a:lstStyle/>
          <a:p>
            <a:fld id="{029E1942-EB53-47E3-BCA7-F99D05C795EC}" type="datetime3">
              <a:rPr lang="en-US" smtClean="0"/>
              <a:t>22 February 2021</a:t>
            </a:fld>
            <a:endParaRPr lang="en-IN" dirty="0"/>
          </a:p>
        </p:txBody>
      </p:sp>
      <p:sp>
        <p:nvSpPr>
          <p:cNvPr id="6" name="Footer Placeholder 5">
            <a:extLst>
              <a:ext uri="{FF2B5EF4-FFF2-40B4-BE49-F238E27FC236}">
                <a16:creationId xmlns:a16="http://schemas.microsoft.com/office/drawing/2014/main" id="{4BD2EC01-3D34-4D32-9B76-5269D1AA4651}"/>
              </a:ext>
            </a:extLst>
          </p:cNvPr>
          <p:cNvSpPr>
            <a:spLocks noGrp="1"/>
          </p:cNvSpPr>
          <p:nvPr>
            <p:ph type="ftr" sz="quarter" idx="15"/>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24BE1C2B-4DA4-468F-9976-85F6CBF826F1}"/>
              </a:ext>
            </a:extLst>
          </p:cNvPr>
          <p:cNvSpPr>
            <a:spLocks noGrp="1"/>
          </p:cNvSpPr>
          <p:nvPr>
            <p:ph type="sldNum" sz="quarter" idx="16"/>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7533169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5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3938" y="0"/>
            <a:ext cx="5968062" cy="6858000"/>
          </a:xfrm>
        </p:spPr>
        <p:txBody>
          <a:bodyPr/>
          <a:lstStyle/>
          <a:p>
            <a:r>
              <a:rPr lang="en-US"/>
              <a:t>Click icon to add picture</a:t>
            </a:r>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513" y="2578743"/>
            <a:ext cx="4535597" cy="1055708"/>
          </a:xfrm>
        </p:spPr>
        <p:txBody>
          <a:bodyPr/>
          <a:lstStyle>
            <a:lvl1pPr marL="0" indent="0">
              <a:buNone/>
              <a:defRPr sz="2999"/>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513" y="3840384"/>
            <a:ext cx="4535597" cy="1055708"/>
          </a:xfrm>
        </p:spPr>
        <p:txBody>
          <a:bodyPr/>
          <a:lstStyle>
            <a:lvl1pPr marL="0" indent="0">
              <a:buNone/>
              <a:defRPr sz="1599"/>
            </a:lvl1pPr>
          </a:lstStyle>
          <a:p>
            <a:pPr lvl="0"/>
            <a:r>
              <a:rPr lang="en-IN" dirty="0"/>
              <a:t>text</a:t>
            </a:r>
          </a:p>
        </p:txBody>
      </p:sp>
      <p:sp>
        <p:nvSpPr>
          <p:cNvPr id="2" name="Date Placeholder 1">
            <a:extLst>
              <a:ext uri="{FF2B5EF4-FFF2-40B4-BE49-F238E27FC236}">
                <a16:creationId xmlns:a16="http://schemas.microsoft.com/office/drawing/2014/main" id="{E3EABBDA-A77F-45A2-9996-90CD0EE5C388}"/>
              </a:ext>
            </a:extLst>
          </p:cNvPr>
          <p:cNvSpPr>
            <a:spLocks noGrp="1"/>
          </p:cNvSpPr>
          <p:nvPr>
            <p:ph type="dt" sz="half" idx="13"/>
          </p:nvPr>
        </p:nvSpPr>
        <p:spPr/>
        <p:txBody>
          <a:bodyPr/>
          <a:lstStyle/>
          <a:p>
            <a:fld id="{1057AB47-DE48-402E-B5B7-CB9A0D0B7D44}" type="datetime3">
              <a:rPr lang="en-US" smtClean="0"/>
              <a:t>22 February 2021</a:t>
            </a:fld>
            <a:endParaRPr lang="en-IN" dirty="0"/>
          </a:p>
        </p:txBody>
      </p:sp>
      <p:sp>
        <p:nvSpPr>
          <p:cNvPr id="3" name="Footer Placeholder 2">
            <a:extLst>
              <a:ext uri="{FF2B5EF4-FFF2-40B4-BE49-F238E27FC236}">
                <a16:creationId xmlns:a16="http://schemas.microsoft.com/office/drawing/2014/main" id="{0F883B36-3BA3-42B4-A811-65C0AF01A86F}"/>
              </a:ext>
            </a:extLst>
          </p:cNvPr>
          <p:cNvSpPr>
            <a:spLocks noGrp="1"/>
          </p:cNvSpPr>
          <p:nvPr>
            <p:ph type="ftr" sz="quarter" idx="14"/>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89D9C98C-F30E-45BC-A1D9-67DB57119DCE}"/>
              </a:ext>
            </a:extLst>
          </p:cNvPr>
          <p:cNvSpPr>
            <a:spLocks noGrp="1"/>
          </p:cNvSpPr>
          <p:nvPr>
            <p:ph type="sldNum" sz="quarter" idx="15"/>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1172146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616" y="2851522"/>
            <a:ext cx="4445485"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438" marR="0" lvl="0" indent="-356438" defTabSz="1007383"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984443D1-37A3-4969-A6D3-4E99E05604B9}"/>
              </a:ext>
            </a:extLst>
          </p:cNvPr>
          <p:cNvSpPr>
            <a:spLocks noGrp="1"/>
          </p:cNvSpPr>
          <p:nvPr>
            <p:ph type="dt" sz="half" idx="11"/>
          </p:nvPr>
        </p:nvSpPr>
        <p:spPr/>
        <p:txBody>
          <a:bodyPr/>
          <a:lstStyle/>
          <a:p>
            <a:fld id="{C1498488-8765-4B8D-9D72-8E71718AE3EF}" type="datetime3">
              <a:rPr lang="en-US" smtClean="0"/>
              <a:t>22 February 2021</a:t>
            </a:fld>
            <a:endParaRPr lang="en-IN" dirty="0"/>
          </a:p>
        </p:txBody>
      </p:sp>
      <p:sp>
        <p:nvSpPr>
          <p:cNvPr id="3" name="Footer Placeholder 2">
            <a:extLst>
              <a:ext uri="{FF2B5EF4-FFF2-40B4-BE49-F238E27FC236}">
                <a16:creationId xmlns:a16="http://schemas.microsoft.com/office/drawing/2014/main" id="{61AB04F4-59F4-4102-9BBD-DB62B48E184D}"/>
              </a:ext>
            </a:extLst>
          </p:cNvPr>
          <p:cNvSpPr>
            <a:spLocks noGrp="1"/>
          </p:cNvSpPr>
          <p:nvPr>
            <p:ph type="ftr" sz="quarter" idx="12"/>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E499AB0A-887B-46B8-BA72-781970F002C7}"/>
              </a:ext>
            </a:extLst>
          </p:cNvPr>
          <p:cNvSpPr>
            <a:spLocks noGrp="1"/>
          </p:cNvSpPr>
          <p:nvPr>
            <p:ph type="sldNum" sz="quarter" idx="13"/>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413903070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616" y="2851522"/>
            <a:ext cx="4445485"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chemeClr val="bg1"/>
                </a:solidFill>
                <a:effectLst/>
                <a:uLnTx/>
                <a:uFillTx/>
                <a:latin typeface="EYInterstate Light" panose="02000506000000020004" pitchFamily="2" charset="0"/>
                <a:ea typeface="+mj-ea"/>
                <a:cs typeface="+mj-cs"/>
              </a:defRPr>
            </a:lvl1pPr>
          </a:lstStyle>
          <a:p>
            <a:pPr marL="356438" marR="0" lvl="0" indent="-356438" defTabSz="1007383"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D00C2D9D-B0D7-494E-9184-FCD6E94AACE5}"/>
              </a:ext>
            </a:extLst>
          </p:cNvPr>
          <p:cNvSpPr>
            <a:spLocks noGrp="1"/>
          </p:cNvSpPr>
          <p:nvPr>
            <p:ph type="dt" sz="half" idx="11"/>
          </p:nvPr>
        </p:nvSpPr>
        <p:spPr/>
        <p:txBody>
          <a:bodyPr/>
          <a:lstStyle/>
          <a:p>
            <a:fld id="{6A95EDC0-9791-477B-BA1D-1692FE9BFBAA}" type="datetime3">
              <a:rPr lang="en-US" smtClean="0"/>
              <a:t>22 February 2021</a:t>
            </a:fld>
            <a:endParaRPr lang="en-IN" dirty="0"/>
          </a:p>
        </p:txBody>
      </p:sp>
      <p:sp>
        <p:nvSpPr>
          <p:cNvPr id="3" name="Footer Placeholder 2">
            <a:extLst>
              <a:ext uri="{FF2B5EF4-FFF2-40B4-BE49-F238E27FC236}">
                <a16:creationId xmlns:a16="http://schemas.microsoft.com/office/drawing/2014/main" id="{587FD91A-AB40-450B-8784-9A5D99C62D81}"/>
              </a:ext>
            </a:extLst>
          </p:cNvPr>
          <p:cNvSpPr>
            <a:spLocks noGrp="1"/>
          </p:cNvSpPr>
          <p:nvPr>
            <p:ph type="ftr" sz="quarter" idx="12"/>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C2CE5F90-7113-4FA1-AFCF-3BC8EF010002}"/>
              </a:ext>
            </a:extLst>
          </p:cNvPr>
          <p:cNvSpPr>
            <a:spLocks noGrp="1"/>
          </p:cNvSpPr>
          <p:nvPr>
            <p:ph type="sldNum" sz="quarter" idx="13"/>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134262200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Divider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D5388A-86DF-494E-B137-EE20B7E1CF99}"/>
              </a:ext>
            </a:extLst>
          </p:cNvPr>
          <p:cNvSpPr>
            <a:spLocks noGrp="1"/>
          </p:cNvSpPr>
          <p:nvPr>
            <p:ph type="dt" sz="half" idx="10"/>
          </p:nvPr>
        </p:nvSpPr>
        <p:spPr/>
        <p:txBody>
          <a:bodyPr/>
          <a:lstStyle/>
          <a:p>
            <a:fld id="{51FBADE3-2F67-4EB8-B1F9-B00F8B809757}" type="datetime3">
              <a:rPr lang="en-US" smtClean="0"/>
              <a:t>22 February 2021</a:t>
            </a:fld>
            <a:endParaRPr lang="en-IN" dirty="0"/>
          </a:p>
        </p:txBody>
      </p:sp>
      <p:sp>
        <p:nvSpPr>
          <p:cNvPr id="3" name="Footer Placeholder 2">
            <a:extLst>
              <a:ext uri="{FF2B5EF4-FFF2-40B4-BE49-F238E27FC236}">
                <a16:creationId xmlns:a16="http://schemas.microsoft.com/office/drawing/2014/main" id="{7297E548-6FF4-4D89-ADE0-60181F5365D0}"/>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810B0A8B-D001-432B-877C-21558412BB33}"/>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603152605"/>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3_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0661379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Cover">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2C169B8-2277-4DB1-A77E-5213C95E02A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0971" t="6004" r="19295" b="18145"/>
          <a:stretch/>
        </p:blipFill>
        <p:spPr>
          <a:xfrm>
            <a:off x="3" y="0"/>
            <a:ext cx="12191998" cy="6858000"/>
          </a:xfrm>
          <a:prstGeom prst="rect">
            <a:avLst/>
          </a:prstGeom>
        </p:spPr>
      </p:pic>
      <p:sp>
        <p:nvSpPr>
          <p:cNvPr id="15" name="Freeform 5">
            <a:extLst>
              <a:ext uri="{FF2B5EF4-FFF2-40B4-BE49-F238E27FC236}">
                <a16:creationId xmlns:a16="http://schemas.microsoft.com/office/drawing/2014/main" id="{0F898568-1B78-454B-9FE7-9E37EEF85A89}"/>
              </a:ext>
            </a:extLst>
          </p:cNvPr>
          <p:cNvSpPr>
            <a:spLocks noChangeAspect="1"/>
          </p:cNvSpPr>
          <p:nvPr userDrawn="1"/>
        </p:nvSpPr>
        <p:spPr bwMode="gray">
          <a:xfrm rot="10800000">
            <a:off x="814202" y="457199"/>
            <a:ext cx="6009412" cy="3805316"/>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rgbClr val="FFE600"/>
          </a:solidFill>
          <a:ln w="9525">
            <a:noFill/>
            <a:round/>
            <a:headEnd/>
            <a:tailEnd/>
          </a:ln>
        </p:spPr>
        <p:txBody>
          <a:bodyPr vert="horz" wrap="square" lIns="90188" tIns="45094" rIns="90188" bIns="45094" numCol="1" anchor="t" anchorCtr="0" compatLnSpc="1">
            <a:prstTxWarp prst="textNoShape">
              <a:avLst/>
            </a:prstTxWarp>
          </a:bodyPr>
          <a:lstStyle/>
          <a:p>
            <a:endParaRPr lang="en-GB" sz="2025"/>
          </a:p>
        </p:txBody>
      </p:sp>
      <p:sp>
        <p:nvSpPr>
          <p:cNvPr id="17" name="Title 1">
            <a:extLst>
              <a:ext uri="{FF2B5EF4-FFF2-40B4-BE49-F238E27FC236}">
                <a16:creationId xmlns:a16="http://schemas.microsoft.com/office/drawing/2014/main" id="{C105A121-2DA3-4610-BC32-EBB7F8ABAFDE}"/>
              </a:ext>
            </a:extLst>
          </p:cNvPr>
          <p:cNvSpPr>
            <a:spLocks noGrp="1"/>
          </p:cNvSpPr>
          <p:nvPr>
            <p:ph type="ctrTitle" hasCustomPrompt="1"/>
          </p:nvPr>
        </p:nvSpPr>
        <p:spPr>
          <a:xfrm>
            <a:off x="1102563" y="1476598"/>
            <a:ext cx="5084552" cy="860400"/>
          </a:xfrm>
        </p:spPr>
        <p:txBody>
          <a:bodyPr/>
          <a:lstStyle>
            <a:lvl1pPr>
              <a:defRPr sz="2597" b="0">
                <a:solidFill>
                  <a:srgbClr val="404040"/>
                </a:solidFill>
                <a:latin typeface="EYInterstate Light" panose="02000506000000020004" pitchFamily="2" charset="0"/>
                <a:cs typeface="Arial" pitchFamily="34" charset="0"/>
              </a:defRPr>
            </a:lvl1pPr>
          </a:lstStyle>
          <a:p>
            <a:r>
              <a:rPr lang="en-GB" dirty="0"/>
              <a:t>Title (EY Interstate Light </a:t>
            </a:r>
            <a:br>
              <a:rPr lang="en-GB" dirty="0"/>
            </a:br>
            <a:r>
              <a:rPr lang="en-GB" dirty="0"/>
              <a:t>30 point)</a:t>
            </a:r>
          </a:p>
        </p:txBody>
      </p:sp>
      <p:sp>
        <p:nvSpPr>
          <p:cNvPr id="18" name="Subtitle 2">
            <a:extLst>
              <a:ext uri="{FF2B5EF4-FFF2-40B4-BE49-F238E27FC236}">
                <a16:creationId xmlns:a16="http://schemas.microsoft.com/office/drawing/2014/main" id="{61BB2EE4-E5D4-4DD9-97C5-CF16A0A23277}"/>
              </a:ext>
            </a:extLst>
          </p:cNvPr>
          <p:cNvSpPr>
            <a:spLocks noGrp="1"/>
          </p:cNvSpPr>
          <p:nvPr>
            <p:ph type="subTitle" idx="1" hasCustomPrompt="1"/>
          </p:nvPr>
        </p:nvSpPr>
        <p:spPr>
          <a:xfrm>
            <a:off x="1102564" y="2422865"/>
            <a:ext cx="5084552" cy="645742"/>
          </a:xfrm>
        </p:spPr>
        <p:txBody>
          <a:bodyPr/>
          <a:lstStyle>
            <a:lvl1pPr marL="0" marR="0" indent="0" algn="l" defTabSz="901859" rtl="0" eaLnBrk="1" fontAlgn="auto" latinLnBrk="0" hangingPunct="1">
              <a:lnSpc>
                <a:spcPct val="100000"/>
              </a:lnSpc>
              <a:spcBef>
                <a:spcPct val="20000"/>
              </a:spcBef>
              <a:spcAft>
                <a:spcPts val="1183"/>
              </a:spcAft>
              <a:buClr>
                <a:schemeClr val="accent2"/>
              </a:buClr>
              <a:buSzPct val="70000"/>
              <a:buFont typeface="Arial" pitchFamily="34" charset="0"/>
              <a:buNone/>
              <a:tabLst/>
              <a:defRPr sz="1384">
                <a:solidFill>
                  <a:srgbClr val="404040"/>
                </a:solidFill>
                <a:latin typeface="EYInterstate" panose="02000503020000020004" pitchFamily="2" charset="0"/>
                <a:cs typeface="Arial" pitchFamily="34" charset="0"/>
              </a:defRPr>
            </a:lvl1pPr>
            <a:lvl2pPr marL="0" indent="0" algn="l">
              <a:buNone/>
              <a:defRPr sz="1578">
                <a:solidFill>
                  <a:srgbClr val="404040"/>
                </a:solidFill>
              </a:defRPr>
            </a:lvl2pPr>
            <a:lvl3pPr marL="901859" indent="0" algn="ctr">
              <a:buNone/>
              <a:defRPr>
                <a:solidFill>
                  <a:schemeClr val="tx1">
                    <a:tint val="75000"/>
                  </a:schemeClr>
                </a:solidFill>
              </a:defRPr>
            </a:lvl3pPr>
            <a:lvl4pPr marL="1352789" indent="0" algn="ctr">
              <a:buNone/>
              <a:defRPr>
                <a:solidFill>
                  <a:schemeClr val="tx1">
                    <a:tint val="75000"/>
                  </a:schemeClr>
                </a:solidFill>
              </a:defRPr>
            </a:lvl4pPr>
            <a:lvl5pPr marL="1803718" indent="0" algn="ctr">
              <a:buNone/>
              <a:defRPr>
                <a:solidFill>
                  <a:schemeClr val="tx1">
                    <a:tint val="75000"/>
                  </a:schemeClr>
                </a:solidFill>
              </a:defRPr>
            </a:lvl5pPr>
            <a:lvl6pPr marL="2254649" indent="0" algn="ctr">
              <a:buNone/>
              <a:defRPr>
                <a:solidFill>
                  <a:schemeClr val="tx1">
                    <a:tint val="75000"/>
                  </a:schemeClr>
                </a:solidFill>
              </a:defRPr>
            </a:lvl6pPr>
            <a:lvl7pPr marL="2705579" indent="0" algn="ctr">
              <a:buNone/>
              <a:defRPr>
                <a:solidFill>
                  <a:schemeClr val="tx1">
                    <a:tint val="75000"/>
                  </a:schemeClr>
                </a:solidFill>
              </a:defRPr>
            </a:lvl7pPr>
            <a:lvl8pPr marL="3156508" indent="0" algn="ctr">
              <a:buNone/>
              <a:defRPr>
                <a:solidFill>
                  <a:schemeClr val="tx1">
                    <a:tint val="75000"/>
                  </a:schemeClr>
                </a:solidFill>
              </a:defRPr>
            </a:lvl8pPr>
            <a:lvl9pPr marL="3607437" indent="0" algn="ctr">
              <a:buNone/>
              <a:defRPr>
                <a:solidFill>
                  <a:schemeClr val="tx1">
                    <a:tint val="75000"/>
                  </a:schemeClr>
                </a:solidFill>
              </a:defRPr>
            </a:lvl9pPr>
          </a:lstStyle>
          <a:p>
            <a:r>
              <a:rPr lang="en-GB" sz="1578" dirty="0"/>
              <a:t>Subtitle (EY Interstate 16 point)</a:t>
            </a:r>
          </a:p>
          <a:p>
            <a:r>
              <a:rPr lang="en-IN" b="1" dirty="0"/>
              <a:t>XX Month 200X (EY Interstate bold 16 point)</a:t>
            </a:r>
            <a:endParaRPr lang="en-GB" sz="1578" dirty="0"/>
          </a:p>
        </p:txBody>
      </p:sp>
      <p:pic>
        <p:nvPicPr>
          <p:cNvPr id="7" name="Picture 6">
            <a:extLst>
              <a:ext uri="{FF2B5EF4-FFF2-40B4-BE49-F238E27FC236}">
                <a16:creationId xmlns:a16="http://schemas.microsoft.com/office/drawing/2014/main" id="{7E40767D-5263-46E9-866F-C86AD898006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62380" y="5361405"/>
            <a:ext cx="1317520" cy="1227975"/>
          </a:xfrm>
          <a:prstGeom prst="rect">
            <a:avLst/>
          </a:prstGeom>
        </p:spPr>
      </p:pic>
    </p:spTree>
    <p:extLst>
      <p:ext uri="{BB962C8B-B14F-4D97-AF65-F5344CB8AC3E}">
        <p14:creationId xmlns:p14="http://schemas.microsoft.com/office/powerpoint/2010/main" val="2087964299"/>
      </p:ext>
    </p:extLst>
  </p:cSld>
  <p:clrMapOvr>
    <a:masterClrMapping/>
  </p:clrMapOvr>
  <p:extLst>
    <p:ext uri="{DCECCB84-F9BA-43D5-87BE-67443E8EF086}">
      <p15:sldGuideLst xmlns:p15="http://schemas.microsoft.com/office/powerpoint/2012/main">
        <p15:guide id="1" orient="horz" pos="2495">
          <p15:clr>
            <a:srgbClr val="FBAE40"/>
          </p15:clr>
        </p15:guide>
        <p15:guide id="2" pos="4644">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6" name="Title 5"/>
          <p:cNvSpPr>
            <a:spLocks noGrp="1"/>
          </p:cNvSpPr>
          <p:nvPr>
            <p:ph type="title"/>
          </p:nvPr>
        </p:nvSpPr>
        <p:spPr>
          <a:xfrm>
            <a:off x="605367" y="306375"/>
            <a:ext cx="10977033" cy="860400"/>
          </a:xfrm>
          <a:prstGeom prst="rect">
            <a:avLst/>
          </a:prstGeom>
        </p:spPr>
        <p:txBody>
          <a:bodyPr/>
          <a:lstStyle>
            <a:lvl1pPr algn="l" defTabSz="914400" rtl="0" eaLnBrk="1" latinLnBrk="0" hangingPunct="1">
              <a:lnSpc>
                <a:spcPct val="85000"/>
              </a:lnSpc>
              <a:spcBef>
                <a:spcPct val="0"/>
              </a:spcBef>
              <a:buNone/>
              <a:defRPr lang="en-US" sz="3000" b="1" kern="1200" dirty="0">
                <a:solidFill>
                  <a:schemeClr val="bg1"/>
                </a:solidFill>
                <a:latin typeface="Arial" panose="020B0604020202020204" pitchFamily="34" charset="0"/>
                <a:ea typeface="+mj-ea"/>
                <a:cs typeface="Arial" pitchFamily="34" charset="0"/>
              </a:defRPr>
            </a:lvl1pPr>
          </a:lstStyle>
          <a:p>
            <a:r>
              <a:rPr lang="en-US" dirty="0"/>
              <a:t>Click to edit Master title style</a:t>
            </a:r>
          </a:p>
        </p:txBody>
      </p:sp>
    </p:spTree>
    <p:extLst>
      <p:ext uri="{BB962C8B-B14F-4D97-AF65-F5344CB8AC3E}">
        <p14:creationId xmlns:p14="http://schemas.microsoft.com/office/powerpoint/2010/main" val="6507078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13" name="Rectangle 1"/>
          <p:cNvSpPr>
            <a:spLocks noChangeAspect="1"/>
          </p:cNvSpPr>
          <p:nvPr userDrawn="1"/>
        </p:nvSpPr>
        <p:spPr>
          <a:xfrm>
            <a:off x="3851958" y="615950"/>
            <a:ext cx="7731797" cy="3575304"/>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 name="connsiteX0" fmla="*/ 3182 w 6753225"/>
              <a:gd name="connsiteY0" fmla="*/ 1312615 h 3400425"/>
              <a:gd name="connsiteX1" fmla="*/ 6753225 w 6753225"/>
              <a:gd name="connsiteY1" fmla="*/ 0 h 3400425"/>
              <a:gd name="connsiteX2" fmla="*/ 6753225 w 6753225"/>
              <a:gd name="connsiteY2" fmla="*/ 3400425 h 3400425"/>
              <a:gd name="connsiteX3" fmla="*/ 0 w 6753225"/>
              <a:gd name="connsiteY3" fmla="*/ 3400425 h 3400425"/>
              <a:gd name="connsiteX4" fmla="*/ 3182 w 6753225"/>
              <a:gd name="connsiteY4" fmla="*/ 1312615 h 3400425"/>
              <a:gd name="connsiteX0" fmla="*/ 3182 w 6753225"/>
              <a:gd name="connsiteY0" fmla="*/ 67426 h 2155236"/>
              <a:gd name="connsiteX1" fmla="*/ 6619689 w 6753225"/>
              <a:gd name="connsiteY1" fmla="*/ 0 h 2155236"/>
              <a:gd name="connsiteX2" fmla="*/ 6753225 w 6753225"/>
              <a:gd name="connsiteY2" fmla="*/ 2155236 h 2155236"/>
              <a:gd name="connsiteX3" fmla="*/ 0 w 6753225"/>
              <a:gd name="connsiteY3" fmla="*/ 2155236 h 2155236"/>
              <a:gd name="connsiteX4" fmla="*/ 3182 w 6753225"/>
              <a:gd name="connsiteY4" fmla="*/ 67426 h 2155236"/>
              <a:gd name="connsiteX0" fmla="*/ 3182 w 6769917"/>
              <a:gd name="connsiteY0" fmla="*/ 1306570 h 3394380"/>
              <a:gd name="connsiteX1" fmla="*/ 6769917 w 6769917"/>
              <a:gd name="connsiteY1" fmla="*/ 0 h 3394380"/>
              <a:gd name="connsiteX2" fmla="*/ 6753225 w 6769917"/>
              <a:gd name="connsiteY2" fmla="*/ 3394380 h 3394380"/>
              <a:gd name="connsiteX3" fmla="*/ 0 w 6769917"/>
              <a:gd name="connsiteY3" fmla="*/ 3394380 h 3394380"/>
              <a:gd name="connsiteX4" fmla="*/ 3182 w 6769917"/>
              <a:gd name="connsiteY4" fmla="*/ 1306570 h 3394380"/>
              <a:gd name="connsiteX0" fmla="*/ 223 w 6771131"/>
              <a:gd name="connsiteY0" fmla="*/ 1297504 h 3394380"/>
              <a:gd name="connsiteX1" fmla="*/ 6771131 w 6771131"/>
              <a:gd name="connsiteY1" fmla="*/ 0 h 3394380"/>
              <a:gd name="connsiteX2" fmla="*/ 6754439 w 6771131"/>
              <a:gd name="connsiteY2" fmla="*/ 3394380 h 3394380"/>
              <a:gd name="connsiteX3" fmla="*/ 1214 w 6771131"/>
              <a:gd name="connsiteY3" fmla="*/ 3394380 h 3394380"/>
              <a:gd name="connsiteX4" fmla="*/ 223 w 6771131"/>
              <a:gd name="connsiteY4" fmla="*/ 1297504 h 3394380"/>
              <a:gd name="connsiteX0" fmla="*/ 105 w 6775185"/>
              <a:gd name="connsiteY0" fmla="*/ 1297505 h 3394380"/>
              <a:gd name="connsiteX1" fmla="*/ 6775185 w 6775185"/>
              <a:gd name="connsiteY1" fmla="*/ 0 h 3394380"/>
              <a:gd name="connsiteX2" fmla="*/ 6758493 w 6775185"/>
              <a:gd name="connsiteY2" fmla="*/ 3394380 h 3394380"/>
              <a:gd name="connsiteX3" fmla="*/ 5268 w 6775185"/>
              <a:gd name="connsiteY3" fmla="*/ 3394380 h 3394380"/>
              <a:gd name="connsiteX4" fmla="*/ 105 w 6775185"/>
              <a:gd name="connsiteY4" fmla="*/ 1297505 h 3394380"/>
              <a:gd name="connsiteX0" fmla="*/ 105 w 6775185"/>
              <a:gd name="connsiteY0" fmla="*/ 1297505 h 3394380"/>
              <a:gd name="connsiteX1" fmla="*/ 6775185 w 6775185"/>
              <a:gd name="connsiteY1" fmla="*/ 0 h 3394380"/>
              <a:gd name="connsiteX2" fmla="*/ 6769621 w 6775185"/>
              <a:gd name="connsiteY2" fmla="*/ 3394380 h 3394380"/>
              <a:gd name="connsiteX3" fmla="*/ 5268 w 6775185"/>
              <a:gd name="connsiteY3" fmla="*/ 3394380 h 3394380"/>
              <a:gd name="connsiteX4" fmla="*/ 105 w 6775185"/>
              <a:gd name="connsiteY4" fmla="*/ 1297505 h 339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5185" h="3394380">
                <a:moveTo>
                  <a:pt x="105" y="1297505"/>
                </a:moveTo>
                <a:lnTo>
                  <a:pt x="6775185" y="0"/>
                </a:lnTo>
                <a:cubicBezTo>
                  <a:pt x="6773330" y="1131460"/>
                  <a:pt x="6771476" y="2262920"/>
                  <a:pt x="6769621" y="3394380"/>
                </a:cubicBezTo>
                <a:lnTo>
                  <a:pt x="5268" y="3394380"/>
                </a:lnTo>
                <a:cubicBezTo>
                  <a:pt x="6329" y="2698443"/>
                  <a:pt x="-956" y="1993442"/>
                  <a:pt x="105" y="1297505"/>
                </a:cubicBez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tx1"/>
              </a:solidFill>
            </a:endParaRPr>
          </a:p>
        </p:txBody>
      </p:sp>
      <p:sp>
        <p:nvSpPr>
          <p:cNvPr id="8" name="Title 1"/>
          <p:cNvSpPr>
            <a:spLocks noGrp="1"/>
          </p:cNvSpPr>
          <p:nvPr>
            <p:ph type="ctrTitle"/>
          </p:nvPr>
        </p:nvSpPr>
        <p:spPr>
          <a:xfrm>
            <a:off x="4149215" y="2240280"/>
            <a:ext cx="7220000" cy="860400"/>
          </a:xfr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10" name="Subtitle 2"/>
          <p:cNvSpPr>
            <a:spLocks noGrp="1"/>
          </p:cNvSpPr>
          <p:nvPr>
            <p:ph type="subTitle" idx="1"/>
          </p:nvPr>
        </p:nvSpPr>
        <p:spPr>
          <a:xfrm>
            <a:off x="4149215" y="3218688"/>
            <a:ext cx="7220000" cy="645742"/>
          </a:xfrm>
        </p:spPr>
        <p:txBody>
          <a:bodyPr/>
          <a:lstStyle>
            <a:lvl1pPr marL="0" indent="0" algn="l">
              <a:buNone/>
              <a:defRPr sz="1999">
                <a:solidFill>
                  <a:srgbClr val="404040"/>
                </a:solidFill>
                <a:latin typeface="+mn-lt"/>
                <a:cs typeface="Arial" pitchFamily="34" charset="0"/>
              </a:defRPr>
            </a:lvl1pPr>
            <a:lvl2pPr marL="0" indent="0" algn="l">
              <a:buNone/>
              <a:defRPr sz="1599">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dirty="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6169" y="5339038"/>
            <a:ext cx="987039" cy="1156968"/>
          </a:xfrm>
          <a:prstGeom prst="rect">
            <a:avLst/>
          </a:prstGeom>
        </p:spPr>
      </p:pic>
    </p:spTree>
    <p:extLst>
      <p:ext uri="{BB962C8B-B14F-4D97-AF65-F5344CB8AC3E}">
        <p14:creationId xmlns:p14="http://schemas.microsoft.com/office/powerpoint/2010/main" val="358365697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a:xfrm>
            <a:off x="609601" y="1425600"/>
            <a:ext cx="10972800" cy="47000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601"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8" name="Line 11"/>
          <p:cNvSpPr>
            <a:spLocks noChangeShapeType="1"/>
          </p:cNvSpPr>
          <p:nvPr userDrawn="1"/>
        </p:nvSpPr>
        <p:spPr bwMode="auto">
          <a:xfrm>
            <a:off x="609601" y="6245352"/>
            <a:ext cx="109728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10426825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601"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8" name="Line 11"/>
          <p:cNvSpPr>
            <a:spLocks noChangeShapeType="1"/>
          </p:cNvSpPr>
          <p:nvPr userDrawn="1"/>
        </p:nvSpPr>
        <p:spPr bwMode="auto">
          <a:xfrm>
            <a:off x="609601" y="6245352"/>
            <a:ext cx="109728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393415717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buNone/>
              <a:defRPr/>
            </a:lvl1pPr>
            <a:lvl2pPr marL="356438">
              <a:defRPr/>
            </a:lvl2pPr>
            <a:lvl3pPr marL="712875">
              <a:defRPr/>
            </a:lvl3pPr>
            <a:lvl4pPr marL="1069313">
              <a:defRPr/>
            </a:lvl4pPr>
            <a:lvl5pPr marL="1425751">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601"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8" name="Line 11"/>
          <p:cNvSpPr>
            <a:spLocks noChangeShapeType="1"/>
          </p:cNvSpPr>
          <p:nvPr userDrawn="1"/>
        </p:nvSpPr>
        <p:spPr bwMode="auto">
          <a:xfrm>
            <a:off x="609601" y="6245352"/>
            <a:ext cx="109728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169490074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7" name="Line 10"/>
          <p:cNvSpPr>
            <a:spLocks noChangeShapeType="1"/>
          </p:cNvSpPr>
          <p:nvPr userDrawn="1"/>
        </p:nvSpPr>
        <p:spPr bwMode="auto">
          <a:xfrm>
            <a:off x="609601"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8" name="Line 11"/>
          <p:cNvSpPr>
            <a:spLocks noChangeShapeType="1"/>
          </p:cNvSpPr>
          <p:nvPr userDrawn="1"/>
        </p:nvSpPr>
        <p:spPr bwMode="auto">
          <a:xfrm>
            <a:off x="609601" y="6245352"/>
            <a:ext cx="109728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3019148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slideLayout" Target="../slideLayouts/slideLayout93.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41" Type="http://schemas.openxmlformats.org/officeDocument/2006/relationships/slideLayout" Target="../slideLayouts/slideLayout87.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49" Type="http://schemas.openxmlformats.org/officeDocument/2006/relationships/theme" Target="../theme/theme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slideLayout" Target="../slideLayouts/slideLayout94.xml"/><Relationship Id="rId8"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image" Target="../media/image7.wmf"/><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theme" Target="../theme/theme3.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94200"/>
            <a:ext cx="10972800" cy="59088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609601" y="1137920"/>
            <a:ext cx="10972800" cy="4947920"/>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grpSp>
        <p:nvGrpSpPr>
          <p:cNvPr id="9"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281250" y="6356350"/>
            <a:ext cx="303055" cy="311150"/>
            <a:chOff x="7110" y="4004"/>
            <a:chExt cx="191" cy="196"/>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
        <p:nvSpPr>
          <p:cNvPr id="19" name="Date Placeholder 3">
            <a:extLst>
              <a:ext uri="{FF2B5EF4-FFF2-40B4-BE49-F238E27FC236}">
                <a16:creationId xmlns:a16="http://schemas.microsoft.com/office/drawing/2014/main" id="{600772EA-C6B0-4F5D-AA59-01C0858EFADB}"/>
              </a:ext>
            </a:extLst>
          </p:cNvPr>
          <p:cNvSpPr>
            <a:spLocks noGrp="1"/>
          </p:cNvSpPr>
          <p:nvPr>
            <p:ph type="dt" sz="half" idx="2"/>
          </p:nvPr>
        </p:nvSpPr>
        <p:spPr>
          <a:xfrm>
            <a:off x="1428184" y="6471244"/>
            <a:ext cx="1190638" cy="180000"/>
          </a:xfrm>
          <a:prstGeom prst="rect">
            <a:avLst/>
          </a:prstGeom>
        </p:spPr>
        <p:txBody>
          <a:bodyPr vert="horz" lIns="0" tIns="0" rIns="0" bIns="0" rtlCol="0" anchor="ctr"/>
          <a:lstStyle>
            <a:lvl1pPr marL="0" algn="l" defTabSz="913943" rtl="0" eaLnBrk="1" latinLnBrk="0" hangingPunct="1">
              <a:defRPr lang="en-IN" sz="800" kern="1200" smtClean="0">
                <a:solidFill>
                  <a:schemeClr val="bg1"/>
                </a:solidFill>
                <a:latin typeface="EYInterstate" panose="02000503020000020004" pitchFamily="2" charset="0"/>
                <a:ea typeface="+mn-ea"/>
                <a:cs typeface="+mn-cs"/>
              </a:defRPr>
            </a:lvl1pPr>
          </a:lstStyle>
          <a:p>
            <a:fld id="{CD05BAC6-7084-4B5E-A926-4CA635F89C64}" type="datetime3">
              <a:rPr lang="en-US" smtClean="0"/>
              <a:t>22 February 2021</a:t>
            </a:fld>
            <a:endParaRPr lang="en-IN" dirty="0"/>
          </a:p>
        </p:txBody>
      </p:sp>
      <p:sp>
        <p:nvSpPr>
          <p:cNvPr id="20" name="Footer Placeholder 4">
            <a:extLst>
              <a:ext uri="{FF2B5EF4-FFF2-40B4-BE49-F238E27FC236}">
                <a16:creationId xmlns:a16="http://schemas.microsoft.com/office/drawing/2014/main" id="{AC28FA70-87E4-49F4-AFDE-345AA28E0BE7}"/>
              </a:ext>
            </a:extLst>
          </p:cNvPr>
          <p:cNvSpPr>
            <a:spLocks noGrp="1"/>
          </p:cNvSpPr>
          <p:nvPr>
            <p:ph type="ftr" sz="quarter" idx="3"/>
          </p:nvPr>
        </p:nvSpPr>
        <p:spPr>
          <a:xfrm>
            <a:off x="3237502" y="6471244"/>
            <a:ext cx="3084493" cy="180000"/>
          </a:xfrm>
          <a:prstGeom prst="rect">
            <a:avLst/>
          </a:prstGeom>
        </p:spPr>
        <p:txBody>
          <a:bodyPr vert="horz" lIns="0" tIns="0" rIns="0" bIns="0" rtlCol="0" anchor="ctr"/>
          <a:lstStyle>
            <a:lvl1pPr marL="0" algn="l" defTabSz="913943" rtl="0" eaLnBrk="1" latinLnBrk="0" hangingPunct="1">
              <a:defRPr lang="en-IN" sz="800" kern="1200" dirty="0">
                <a:solidFill>
                  <a:schemeClr val="bg1"/>
                </a:solidFill>
                <a:latin typeface="EYInterstate" panose="02000503020000020004" pitchFamily="2" charset="0"/>
                <a:ea typeface="+mn-ea"/>
                <a:cs typeface="+mn-cs"/>
              </a:defRPr>
            </a:lvl1pPr>
          </a:lstStyle>
          <a:p>
            <a:r>
              <a:rPr lang="en-US"/>
              <a:t>Presentation title</a:t>
            </a:r>
            <a:endParaRPr lang="en-US" dirty="0"/>
          </a:p>
        </p:txBody>
      </p:sp>
      <p:sp>
        <p:nvSpPr>
          <p:cNvPr id="21" name="Slide Number Placeholder 5">
            <a:extLst>
              <a:ext uri="{FF2B5EF4-FFF2-40B4-BE49-F238E27FC236}">
                <a16:creationId xmlns:a16="http://schemas.microsoft.com/office/drawing/2014/main" id="{3B540F9A-D485-4BD0-B905-41F8A52593F8}"/>
              </a:ext>
            </a:extLst>
          </p:cNvPr>
          <p:cNvSpPr>
            <a:spLocks noGrp="1"/>
          </p:cNvSpPr>
          <p:nvPr>
            <p:ph type="sldNum" sz="quarter" idx="4"/>
          </p:nvPr>
        </p:nvSpPr>
        <p:spPr>
          <a:xfrm>
            <a:off x="616900" y="6471244"/>
            <a:ext cx="662721" cy="180000"/>
          </a:xfrm>
          <a:prstGeom prst="rect">
            <a:avLst/>
          </a:prstGeom>
        </p:spPr>
        <p:txBody>
          <a:bodyPr vert="horz" lIns="0" tIns="0" rIns="0" bIns="0" rtlCol="0" anchor="ctr"/>
          <a:lstStyle>
            <a:lvl1pPr marL="0" algn="l" defTabSz="913943" rtl="0" eaLnBrk="1" latinLnBrk="0" hangingPunct="1">
              <a:defRPr lang="en-IN" sz="800" kern="1200" smtClean="0">
                <a:solidFill>
                  <a:schemeClr val="bg1"/>
                </a:solidFill>
                <a:latin typeface="EYInterstate" panose="02000503020000020004" pitchFamily="2" charset="0"/>
                <a:ea typeface="+mn-ea"/>
                <a:cs typeface="+mn-cs"/>
              </a:defRPr>
            </a:lvl1p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27409797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90" r:id="rId29"/>
    <p:sldLayoutId id="2147483691"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Lst>
  <p:hf hdr="0"/>
  <p:txStyles>
    <p:title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p:titleStyle>
    <p:bodyStyle>
      <a:lvl1pPr marL="356438" indent="-356438" algn="l" defTabSz="913943" rtl="0" eaLnBrk="1" latinLnBrk="0" hangingPunct="1">
        <a:spcBef>
          <a:spcPct val="20000"/>
        </a:spcBef>
        <a:buClr>
          <a:schemeClr val="tx2"/>
        </a:buClr>
        <a:buSzPct val="110000"/>
        <a:buFont typeface="EYInterstate Light" panose="02000506000000020004" pitchFamily="2" charset="0"/>
        <a:buChar char="•"/>
        <a:defRPr sz="1999" kern="120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ct val="20000"/>
        </a:spcBef>
        <a:buClr>
          <a:schemeClr val="tx2"/>
        </a:buClr>
        <a:buSzPct val="110000"/>
        <a:buFont typeface="EYInterstate Light" panose="02000506000000020004" pitchFamily="2" charset="0"/>
        <a:buChar char="•"/>
        <a:defRPr sz="1799"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ct val="20000"/>
        </a:spcBef>
        <a:buClr>
          <a:schemeClr val="tx2"/>
        </a:buClr>
        <a:buSzPct val="110000"/>
        <a:buFont typeface="EYInterstate Light" panose="02000506000000020004" pitchFamily="2" charset="0"/>
        <a:buChar char="•"/>
        <a:defRPr sz="1599" kern="1200">
          <a:solidFill>
            <a:schemeClr val="bg1"/>
          </a:solidFill>
          <a:latin typeface="EYInterstate Light" panose="02000506000000020004" pitchFamily="2" charset="0"/>
          <a:ea typeface="+mn-ea"/>
          <a:cs typeface="+mn-cs"/>
        </a:defRPr>
      </a:lvl3pPr>
      <a:lvl4pPr marL="1425751" indent="-356438" algn="l" defTabSz="913943" rtl="0" eaLnBrk="1" latinLnBrk="0" hangingPunct="1">
        <a:spcBef>
          <a:spcPct val="20000"/>
        </a:spcBef>
        <a:buClr>
          <a:schemeClr val="tx2"/>
        </a:buClr>
        <a:buSzPct val="110000"/>
        <a:buFont typeface="EYInterstate Light" panose="02000506000000020004" pitchFamily="2" charset="0"/>
        <a:buChar char="•"/>
        <a:defRPr sz="1399" kern="120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ct val="20000"/>
        </a:spcBef>
        <a:buClr>
          <a:schemeClr val="tx2"/>
        </a:buClr>
        <a:buSzPct val="110000"/>
        <a:buFont typeface="EYInterstate Light" panose="02000506000000020004" pitchFamily="2"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94200"/>
            <a:ext cx="10972800" cy="59088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609601" y="1137920"/>
            <a:ext cx="10972800" cy="4947920"/>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grpSp>
        <p:nvGrpSpPr>
          <p:cNvPr id="9"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281250" y="6356350"/>
            <a:ext cx="303055" cy="311150"/>
            <a:chOff x="7110" y="4004"/>
            <a:chExt cx="191" cy="196"/>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
        <p:nvSpPr>
          <p:cNvPr id="19" name="Date Placeholder 3">
            <a:extLst>
              <a:ext uri="{FF2B5EF4-FFF2-40B4-BE49-F238E27FC236}">
                <a16:creationId xmlns:a16="http://schemas.microsoft.com/office/drawing/2014/main" id="{600772EA-C6B0-4F5D-AA59-01C0858EFADB}"/>
              </a:ext>
            </a:extLst>
          </p:cNvPr>
          <p:cNvSpPr>
            <a:spLocks noGrp="1"/>
          </p:cNvSpPr>
          <p:nvPr>
            <p:ph type="dt" sz="half" idx="2"/>
          </p:nvPr>
        </p:nvSpPr>
        <p:spPr>
          <a:xfrm>
            <a:off x="1428184" y="6471244"/>
            <a:ext cx="1190638" cy="180000"/>
          </a:xfrm>
          <a:prstGeom prst="rect">
            <a:avLst/>
          </a:prstGeom>
        </p:spPr>
        <p:txBody>
          <a:bodyPr vert="horz" lIns="0" tIns="0" rIns="0" bIns="0" rtlCol="0" anchor="ctr"/>
          <a:lstStyle>
            <a:lvl1pPr marL="0" algn="l" defTabSz="913943" rtl="0" eaLnBrk="1" latinLnBrk="0" hangingPunct="1">
              <a:defRPr lang="en-IN" sz="800" kern="1200" smtClean="0">
                <a:solidFill>
                  <a:schemeClr val="bg1"/>
                </a:solidFill>
                <a:latin typeface="EYInterstate" panose="02000503020000020004" pitchFamily="2" charset="0"/>
                <a:ea typeface="+mn-ea"/>
                <a:cs typeface="+mn-cs"/>
              </a:defRPr>
            </a:lvl1pPr>
          </a:lstStyle>
          <a:p>
            <a:fld id="{CD05BAC6-7084-4B5E-A926-4CA635F89C64}" type="datetime3">
              <a:rPr lang="en-US" smtClean="0"/>
              <a:t>22 February 2021</a:t>
            </a:fld>
            <a:endParaRPr lang="en-IN" dirty="0"/>
          </a:p>
        </p:txBody>
      </p:sp>
      <p:sp>
        <p:nvSpPr>
          <p:cNvPr id="20" name="Footer Placeholder 4">
            <a:extLst>
              <a:ext uri="{FF2B5EF4-FFF2-40B4-BE49-F238E27FC236}">
                <a16:creationId xmlns:a16="http://schemas.microsoft.com/office/drawing/2014/main" id="{AC28FA70-87E4-49F4-AFDE-345AA28E0BE7}"/>
              </a:ext>
            </a:extLst>
          </p:cNvPr>
          <p:cNvSpPr>
            <a:spLocks noGrp="1"/>
          </p:cNvSpPr>
          <p:nvPr>
            <p:ph type="ftr" sz="quarter" idx="3"/>
          </p:nvPr>
        </p:nvSpPr>
        <p:spPr>
          <a:xfrm>
            <a:off x="3237502" y="6471244"/>
            <a:ext cx="3084493" cy="180000"/>
          </a:xfrm>
          <a:prstGeom prst="rect">
            <a:avLst/>
          </a:prstGeom>
        </p:spPr>
        <p:txBody>
          <a:bodyPr vert="horz" lIns="0" tIns="0" rIns="0" bIns="0" rtlCol="0" anchor="ctr"/>
          <a:lstStyle>
            <a:lvl1pPr marL="0" algn="l" defTabSz="913943" rtl="0" eaLnBrk="1" latinLnBrk="0" hangingPunct="1">
              <a:defRPr lang="en-IN" sz="800" kern="1200" dirty="0">
                <a:solidFill>
                  <a:schemeClr val="bg1"/>
                </a:solidFill>
                <a:latin typeface="EYInterstate" panose="02000503020000020004" pitchFamily="2" charset="0"/>
                <a:ea typeface="+mn-ea"/>
                <a:cs typeface="+mn-cs"/>
              </a:defRPr>
            </a:lvl1pPr>
          </a:lstStyle>
          <a:p>
            <a:r>
              <a:rPr lang="en-US"/>
              <a:t>Presentation title</a:t>
            </a:r>
            <a:endParaRPr lang="en-US" dirty="0"/>
          </a:p>
        </p:txBody>
      </p:sp>
      <p:sp>
        <p:nvSpPr>
          <p:cNvPr id="21" name="Slide Number Placeholder 5">
            <a:extLst>
              <a:ext uri="{FF2B5EF4-FFF2-40B4-BE49-F238E27FC236}">
                <a16:creationId xmlns:a16="http://schemas.microsoft.com/office/drawing/2014/main" id="{3B540F9A-D485-4BD0-B905-41F8A52593F8}"/>
              </a:ext>
            </a:extLst>
          </p:cNvPr>
          <p:cNvSpPr>
            <a:spLocks noGrp="1"/>
          </p:cNvSpPr>
          <p:nvPr>
            <p:ph type="sldNum" sz="quarter" idx="4"/>
          </p:nvPr>
        </p:nvSpPr>
        <p:spPr>
          <a:xfrm>
            <a:off x="616900" y="6471244"/>
            <a:ext cx="662721" cy="180000"/>
          </a:xfrm>
          <a:prstGeom prst="rect">
            <a:avLst/>
          </a:prstGeom>
        </p:spPr>
        <p:txBody>
          <a:bodyPr vert="horz" lIns="0" tIns="0" rIns="0" bIns="0" rtlCol="0" anchor="ctr"/>
          <a:lstStyle>
            <a:lvl1pPr marL="0" algn="l" defTabSz="913943" rtl="0" eaLnBrk="1" latinLnBrk="0" hangingPunct="1">
              <a:defRPr lang="en-IN" sz="800" kern="1200" smtClean="0">
                <a:solidFill>
                  <a:schemeClr val="bg1"/>
                </a:solidFill>
                <a:latin typeface="EYInterstate" panose="02000503020000020004" pitchFamily="2" charset="0"/>
                <a:ea typeface="+mn-ea"/>
                <a:cs typeface="+mn-cs"/>
              </a:defRPr>
            </a:lvl1p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678220273"/>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 id="2147483755" r:id="rId33"/>
    <p:sldLayoutId id="2147483756" r:id="rId34"/>
    <p:sldLayoutId id="2147483757" r:id="rId35"/>
    <p:sldLayoutId id="2147483758" r:id="rId36"/>
    <p:sldLayoutId id="2147483759" r:id="rId37"/>
    <p:sldLayoutId id="2147483760" r:id="rId38"/>
    <p:sldLayoutId id="2147483761" r:id="rId39"/>
    <p:sldLayoutId id="2147483762" r:id="rId40"/>
    <p:sldLayoutId id="2147483763" r:id="rId41"/>
    <p:sldLayoutId id="2147483764" r:id="rId42"/>
    <p:sldLayoutId id="2147483765" r:id="rId43"/>
    <p:sldLayoutId id="2147483766" r:id="rId44"/>
    <p:sldLayoutId id="2147483767" r:id="rId45"/>
    <p:sldLayoutId id="2147483768" r:id="rId46"/>
    <p:sldLayoutId id="2147483769" r:id="rId47"/>
    <p:sldLayoutId id="2147483770" r:id="rId48"/>
  </p:sldLayoutIdLst>
  <p:hf hdr="0"/>
  <p:txStyles>
    <p:title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p:titleStyle>
    <p:bodyStyle>
      <a:lvl1pPr marL="356438" indent="-356438" algn="l" defTabSz="913943" rtl="0" eaLnBrk="1" latinLnBrk="0" hangingPunct="1">
        <a:spcBef>
          <a:spcPct val="20000"/>
        </a:spcBef>
        <a:buClr>
          <a:schemeClr val="tx2"/>
        </a:buClr>
        <a:buSzPct val="110000"/>
        <a:buFont typeface="EYInterstate Light" panose="02000506000000020004" pitchFamily="2" charset="0"/>
        <a:buChar char="•"/>
        <a:defRPr sz="1999" kern="120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ct val="20000"/>
        </a:spcBef>
        <a:buClr>
          <a:schemeClr val="tx2"/>
        </a:buClr>
        <a:buSzPct val="110000"/>
        <a:buFont typeface="EYInterstate Light" panose="02000506000000020004" pitchFamily="2" charset="0"/>
        <a:buChar char="•"/>
        <a:defRPr sz="1799"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ct val="20000"/>
        </a:spcBef>
        <a:buClr>
          <a:schemeClr val="tx2"/>
        </a:buClr>
        <a:buSzPct val="110000"/>
        <a:buFont typeface="EYInterstate Light" panose="02000506000000020004" pitchFamily="2" charset="0"/>
        <a:buChar char="•"/>
        <a:defRPr sz="1599" kern="1200">
          <a:solidFill>
            <a:schemeClr val="bg1"/>
          </a:solidFill>
          <a:latin typeface="EYInterstate Light" panose="02000506000000020004" pitchFamily="2" charset="0"/>
          <a:ea typeface="+mn-ea"/>
          <a:cs typeface="+mn-cs"/>
        </a:defRPr>
      </a:lvl3pPr>
      <a:lvl4pPr marL="1425751" indent="-356438" algn="l" defTabSz="913943" rtl="0" eaLnBrk="1" latinLnBrk="0" hangingPunct="1">
        <a:spcBef>
          <a:spcPct val="20000"/>
        </a:spcBef>
        <a:buClr>
          <a:schemeClr val="tx2"/>
        </a:buClr>
        <a:buSzPct val="110000"/>
        <a:buFont typeface="EYInterstate Light" panose="02000506000000020004" pitchFamily="2" charset="0"/>
        <a:buChar char="•"/>
        <a:defRPr sz="1399" kern="120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ct val="20000"/>
        </a:spcBef>
        <a:buClr>
          <a:schemeClr val="tx2"/>
        </a:buClr>
        <a:buSzPct val="110000"/>
        <a:buFont typeface="EYInterstate Light" panose="02000506000000020004" pitchFamily="2"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01600"/>
            <a:ext cx="10972800" cy="860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609601" y="1425600"/>
            <a:ext cx="10972800"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Box 6"/>
          <p:cNvSpPr txBox="1"/>
          <p:nvPr/>
        </p:nvSpPr>
        <p:spPr>
          <a:xfrm>
            <a:off x="609600" y="6519672"/>
            <a:ext cx="885139" cy="201168"/>
          </a:xfrm>
          <a:prstGeom prst="rect">
            <a:avLst/>
          </a:prstGeom>
          <a:noFill/>
        </p:spPr>
        <p:txBody>
          <a:bodyPr wrap="square" lIns="0" tIns="0" rIns="0" bIns="0" rtlCol="0" anchor="t" anchorCtr="0">
            <a:noAutofit/>
          </a:bodyPr>
          <a:lstStyle/>
          <a:p>
            <a:r>
              <a:rPr lang="en-GB" sz="1099" dirty="0">
                <a:solidFill>
                  <a:schemeClr val="bg1"/>
                </a:solidFill>
                <a:latin typeface="+mn-lt"/>
              </a:rPr>
              <a:t>Page </a:t>
            </a:r>
            <a:fld id="{9AE4D82F-B047-469B-AC52-A46321747EAF}" type="slidenum">
              <a:rPr lang="en-GB" sz="1099" smtClean="0">
                <a:solidFill>
                  <a:schemeClr val="bg1"/>
                </a:solidFill>
                <a:latin typeface="+mn-lt"/>
              </a:rPr>
              <a:pPr/>
              <a:t>‹#›</a:t>
            </a:fld>
            <a:endParaRPr lang="en-GB" sz="1099" dirty="0">
              <a:solidFill>
                <a:schemeClr val="bg1"/>
              </a:solidFill>
              <a:latin typeface="+mn-lt"/>
            </a:endParaRPr>
          </a:p>
        </p:txBody>
      </p:sp>
      <p:pic>
        <p:nvPicPr>
          <p:cNvPr id="12" name="Picture 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185137" y="6327648"/>
            <a:ext cx="399711" cy="408838"/>
          </a:xfrm>
          <a:prstGeom prst="rect">
            <a:avLst/>
          </a:prstGeom>
        </p:spPr>
      </p:pic>
      <p:sp>
        <p:nvSpPr>
          <p:cNvPr id="8" name="TextBox 7"/>
          <p:cNvSpPr txBox="1"/>
          <p:nvPr userDrawn="1"/>
        </p:nvSpPr>
        <p:spPr>
          <a:xfrm>
            <a:off x="1503215" y="6519672"/>
            <a:ext cx="1248712" cy="201168"/>
          </a:xfrm>
          <a:prstGeom prst="rect">
            <a:avLst/>
          </a:prstGeom>
          <a:noFill/>
        </p:spPr>
        <p:txBody>
          <a:bodyPr wrap="square" lIns="0" tIns="0" rIns="0" bIns="0" rtlCol="0" anchor="t" anchorCtr="0">
            <a:noAutofit/>
          </a:bodyPr>
          <a:lstStyle/>
          <a:p>
            <a:fld id="{CB30F0D7-F92D-4FA1-8A6B-68EDAF989827}" type="datetime4">
              <a:rPr lang="en-GB" sz="1099" smtClean="0">
                <a:solidFill>
                  <a:schemeClr val="bg1"/>
                </a:solidFill>
                <a:latin typeface="+mn-lt"/>
              </a:rPr>
              <a:t>22 February 2021</a:t>
            </a:fld>
            <a:endParaRPr lang="en-GB" sz="1099" dirty="0">
              <a:solidFill>
                <a:schemeClr val="bg1"/>
              </a:solidFill>
              <a:latin typeface="+mn-lt"/>
            </a:endParaRPr>
          </a:p>
        </p:txBody>
      </p:sp>
    </p:spTree>
    <p:extLst>
      <p:ext uri="{BB962C8B-B14F-4D97-AF65-F5344CB8AC3E}">
        <p14:creationId xmlns:p14="http://schemas.microsoft.com/office/powerpoint/2010/main" val="188477583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Lst>
  <p:hf sldNum="0" hdr="0"/>
  <p:txStyles>
    <p:titleStyle>
      <a:lvl1pPr algn="l" defTabSz="913943" rtl="0" eaLnBrk="1" latinLnBrk="0" hangingPunct="1">
        <a:lnSpc>
          <a:spcPct val="85000"/>
        </a:lnSpc>
        <a:spcBef>
          <a:spcPct val="0"/>
        </a:spcBef>
        <a:buNone/>
        <a:defRPr sz="2999" b="1" kern="1200">
          <a:solidFill>
            <a:schemeClr val="bg1"/>
          </a:solidFill>
          <a:latin typeface="+mn-lt"/>
          <a:ea typeface="+mj-ea"/>
          <a:cs typeface="Arial" pitchFamily="34" charset="0"/>
        </a:defRPr>
      </a:lvl1pPr>
    </p:titleStyle>
    <p:bodyStyle>
      <a:lvl1pPr marL="356438" indent="-356438" algn="l" defTabSz="913943" rtl="0" eaLnBrk="1" latinLnBrk="0" hangingPunct="1">
        <a:spcBef>
          <a:spcPct val="20000"/>
        </a:spcBef>
        <a:buClr>
          <a:schemeClr val="accent2"/>
        </a:buClr>
        <a:buSzPct val="70000"/>
        <a:buFont typeface="Arial" pitchFamily="34" charset="0"/>
        <a:buChar char="►"/>
        <a:defRPr sz="2399" kern="1200">
          <a:solidFill>
            <a:schemeClr val="bg1"/>
          </a:solidFill>
          <a:latin typeface="+mn-lt"/>
          <a:ea typeface="+mn-ea"/>
          <a:cs typeface="+mn-cs"/>
        </a:defRPr>
      </a:lvl1pPr>
      <a:lvl2pPr marL="712875" indent="-356438" algn="l" defTabSz="913943" rtl="0" eaLnBrk="1" latinLnBrk="0" hangingPunct="1">
        <a:spcBef>
          <a:spcPct val="20000"/>
        </a:spcBef>
        <a:buClr>
          <a:schemeClr val="accent2"/>
        </a:buClr>
        <a:buSzPct val="70000"/>
        <a:buFont typeface="Arial" pitchFamily="34" charset="0"/>
        <a:buChar char="►"/>
        <a:defRPr sz="1999" kern="1200">
          <a:solidFill>
            <a:schemeClr val="bg1"/>
          </a:solidFill>
          <a:latin typeface="+mn-lt"/>
          <a:ea typeface="+mn-ea"/>
          <a:cs typeface="+mn-cs"/>
        </a:defRPr>
      </a:lvl2pPr>
      <a:lvl3pPr marL="1069313" indent="-356438" algn="l" defTabSz="913943" rtl="0" eaLnBrk="1" latinLnBrk="0" hangingPunct="1">
        <a:spcBef>
          <a:spcPct val="20000"/>
        </a:spcBef>
        <a:buClr>
          <a:schemeClr val="accent2"/>
        </a:buClr>
        <a:buSzPct val="70000"/>
        <a:buFont typeface="Arial" pitchFamily="34" charset="0"/>
        <a:buChar char="►"/>
        <a:defRPr sz="1799" kern="1200">
          <a:solidFill>
            <a:schemeClr val="bg1"/>
          </a:solidFill>
          <a:latin typeface="+mn-lt"/>
          <a:ea typeface="+mn-ea"/>
          <a:cs typeface="+mn-cs"/>
        </a:defRPr>
      </a:lvl3pPr>
      <a:lvl4pPr marL="1425751" indent="-356438" algn="l" defTabSz="913943" rtl="0" eaLnBrk="1" latinLnBrk="0" hangingPunct="1">
        <a:spcBef>
          <a:spcPct val="20000"/>
        </a:spcBef>
        <a:buClr>
          <a:schemeClr val="accent2"/>
        </a:buClr>
        <a:buSzPct val="70000"/>
        <a:buFont typeface="Arial" pitchFamily="34" charset="0"/>
        <a:buChar char="►"/>
        <a:defRPr sz="1599" kern="1200">
          <a:solidFill>
            <a:schemeClr val="bg1"/>
          </a:solidFill>
          <a:latin typeface="+mn-lt"/>
          <a:ea typeface="+mn-ea"/>
          <a:cs typeface="+mn-cs"/>
        </a:defRPr>
      </a:lvl4pPr>
      <a:lvl5pPr marL="1782188" indent="-356438" algn="l" defTabSz="913943" rtl="0" eaLnBrk="1" latinLnBrk="0" hangingPunct="1">
        <a:spcBef>
          <a:spcPct val="20000"/>
        </a:spcBef>
        <a:buClr>
          <a:schemeClr val="accent2"/>
        </a:buClr>
        <a:buSzPct val="70000"/>
        <a:buFont typeface="Arial" pitchFamily="34" charset="0"/>
        <a:buChar char="►"/>
        <a:defRPr sz="1599" kern="1200">
          <a:solidFill>
            <a:schemeClr val="bg1"/>
          </a:solidFill>
          <a:latin typeface="+mn-lt"/>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4.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94.xml"/><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4.xml"/><Relationship Id="rId1" Type="http://schemas.openxmlformats.org/officeDocument/2006/relationships/vmlDrawing" Target="../drawings/vmlDrawing2.vml"/><Relationship Id="rId5" Type="http://schemas.openxmlformats.org/officeDocument/2006/relationships/image" Target="../media/image27.emf"/><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94.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9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CA395-A0A0-4F44-BF80-AB9B66052F77}"/>
              </a:ext>
            </a:extLst>
          </p:cNvPr>
          <p:cNvSpPr>
            <a:spLocks noGrp="1"/>
          </p:cNvSpPr>
          <p:nvPr>
            <p:ph type="ctrTitle"/>
          </p:nvPr>
        </p:nvSpPr>
        <p:spPr>
          <a:xfrm>
            <a:off x="944387" y="2158329"/>
            <a:ext cx="5284963" cy="860400"/>
          </a:xfrm>
        </p:spPr>
        <p:txBody>
          <a:bodyPr/>
          <a:lstStyle/>
          <a:p>
            <a:r>
              <a:rPr lang="en-IN" b="1" dirty="0"/>
              <a:t>Agile Data Preparation</a:t>
            </a:r>
            <a:endParaRPr lang="en-IN" dirty="0"/>
          </a:p>
        </p:txBody>
      </p:sp>
      <p:sp>
        <p:nvSpPr>
          <p:cNvPr id="3" name="Subtitle 2">
            <a:extLst>
              <a:ext uri="{FF2B5EF4-FFF2-40B4-BE49-F238E27FC236}">
                <a16:creationId xmlns:a16="http://schemas.microsoft.com/office/drawing/2014/main" id="{DE9EDC28-1ACC-4E90-B79C-AC1BE839EF97}"/>
              </a:ext>
            </a:extLst>
          </p:cNvPr>
          <p:cNvSpPr>
            <a:spLocks noGrp="1"/>
          </p:cNvSpPr>
          <p:nvPr>
            <p:ph type="subTitle" idx="1"/>
          </p:nvPr>
        </p:nvSpPr>
        <p:spPr/>
        <p:txBody>
          <a:bodyPr/>
          <a:lstStyle/>
          <a:p>
            <a:r>
              <a:rPr lang="en-IN" dirty="0"/>
              <a:t>Dec 2020</a:t>
            </a:r>
          </a:p>
        </p:txBody>
      </p:sp>
    </p:spTree>
    <p:extLst>
      <p:ext uri="{BB962C8B-B14F-4D97-AF65-F5344CB8AC3E}">
        <p14:creationId xmlns:p14="http://schemas.microsoft.com/office/powerpoint/2010/main" val="85335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370703" y="286113"/>
            <a:ext cx="10977033" cy="860400"/>
          </a:xfrm>
        </p:spPr>
        <p:txBody>
          <a:bodyPr/>
          <a:lstStyle/>
          <a:p>
            <a:r>
              <a:rPr lang="en-US" dirty="0">
                <a:latin typeface="+mj-lt"/>
              </a:rPr>
              <a:t>Data Cleansing – Data Quality Statistics</a:t>
            </a:r>
          </a:p>
        </p:txBody>
      </p:sp>
      <p:cxnSp>
        <p:nvCxnSpPr>
          <p:cNvPr id="78" name="Straight Connector 77">
            <a:extLst>
              <a:ext uri="{FF2B5EF4-FFF2-40B4-BE49-F238E27FC236}">
                <a16:creationId xmlns:a16="http://schemas.microsoft.com/office/drawing/2014/main" id="{70F3F734-9983-419C-9C10-78BB08A5A5B8}"/>
              </a:ext>
            </a:extLst>
          </p:cNvPr>
          <p:cNvCxnSpPr>
            <a:cxnSpLocks/>
          </p:cNvCxnSpPr>
          <p:nvPr/>
        </p:nvCxnSpPr>
        <p:spPr>
          <a:xfrm>
            <a:off x="370703" y="864973"/>
            <a:ext cx="1639329" cy="0"/>
          </a:xfrm>
          <a:prstGeom prst="line">
            <a:avLst/>
          </a:prstGeom>
          <a:ln>
            <a:solidFill>
              <a:schemeClr val="tx2"/>
            </a:solidFill>
            <a:tailEnd type="none"/>
          </a:ln>
        </p:spPr>
        <p:style>
          <a:lnRef idx="3">
            <a:schemeClr val="accent1"/>
          </a:lnRef>
          <a:fillRef idx="0">
            <a:schemeClr val="accent1"/>
          </a:fillRef>
          <a:effectRef idx="2">
            <a:schemeClr val="accent1"/>
          </a:effectRef>
          <a:fontRef idx="minor">
            <a:schemeClr val="tx1"/>
          </a:fontRef>
        </p:style>
      </p:cxnSp>
      <p:cxnSp>
        <p:nvCxnSpPr>
          <p:cNvPr id="79" name="Straight Connector 78">
            <a:extLst>
              <a:ext uri="{FF2B5EF4-FFF2-40B4-BE49-F238E27FC236}">
                <a16:creationId xmlns:a16="http://schemas.microsoft.com/office/drawing/2014/main" id="{4C2A301C-F3EC-4C71-ACA1-5536D9573B78}"/>
              </a:ext>
            </a:extLst>
          </p:cNvPr>
          <p:cNvCxnSpPr>
            <a:cxnSpLocks/>
          </p:cNvCxnSpPr>
          <p:nvPr/>
        </p:nvCxnSpPr>
        <p:spPr>
          <a:xfrm>
            <a:off x="2089250" y="864973"/>
            <a:ext cx="440724" cy="0"/>
          </a:xfrm>
          <a:prstGeom prst="line">
            <a:avLst/>
          </a:prstGeom>
          <a:ln>
            <a:solidFill>
              <a:schemeClr val="tx1">
                <a:lumMod val="60000"/>
                <a:lumOff val="40000"/>
              </a:schemeClr>
            </a:solidFill>
            <a:tailEnd type="none"/>
          </a:ln>
        </p:spPr>
        <p:style>
          <a:lnRef idx="3">
            <a:schemeClr val="accent1"/>
          </a:lnRef>
          <a:fillRef idx="0">
            <a:schemeClr val="accent1"/>
          </a:fillRef>
          <a:effectRef idx="2">
            <a:schemeClr val="accent1"/>
          </a:effectRef>
          <a:fontRef idx="minor">
            <a:schemeClr val="tx1"/>
          </a:fontRef>
        </p:style>
      </p:cxnSp>
      <p:cxnSp>
        <p:nvCxnSpPr>
          <p:cNvPr id="80" name="Straight Connector 79">
            <a:extLst>
              <a:ext uri="{FF2B5EF4-FFF2-40B4-BE49-F238E27FC236}">
                <a16:creationId xmlns:a16="http://schemas.microsoft.com/office/drawing/2014/main" id="{27EEF094-576B-40CE-B282-EB10E26EBE1D}"/>
              </a:ext>
            </a:extLst>
          </p:cNvPr>
          <p:cNvCxnSpPr>
            <a:cxnSpLocks/>
          </p:cNvCxnSpPr>
          <p:nvPr/>
        </p:nvCxnSpPr>
        <p:spPr>
          <a:xfrm>
            <a:off x="2618822" y="864973"/>
            <a:ext cx="214994" cy="0"/>
          </a:xfrm>
          <a:prstGeom prst="line">
            <a:avLst/>
          </a:prstGeom>
          <a:ln>
            <a:solidFill>
              <a:schemeClr val="bg1"/>
            </a:solidFill>
            <a:tailEnd type="none"/>
          </a:ln>
        </p:spPr>
        <p:style>
          <a:lnRef idx="3">
            <a:schemeClr val="accent1"/>
          </a:lnRef>
          <a:fillRef idx="0">
            <a:schemeClr val="accent1"/>
          </a:fillRef>
          <a:effectRef idx="2">
            <a:schemeClr val="accent1"/>
          </a:effectRef>
          <a:fontRef idx="minor">
            <a:schemeClr val="tx1"/>
          </a:fontRef>
        </p:style>
      </p:cxnSp>
      <p:sp>
        <p:nvSpPr>
          <p:cNvPr id="43" name="AutoShape 10" descr="Jigsaw puzzle bulb animated illustration, Teamwork, Yellow light ...">
            <a:extLst>
              <a:ext uri="{FF2B5EF4-FFF2-40B4-BE49-F238E27FC236}">
                <a16:creationId xmlns:a16="http://schemas.microsoft.com/office/drawing/2014/main" id="{6F3C8D76-2D2B-4951-A91D-F3A1454A658B}"/>
              </a:ext>
            </a:extLst>
          </p:cNvPr>
          <p:cNvSpPr>
            <a:spLocks noChangeAspect="1" noChangeArrowheads="1"/>
          </p:cNvSpPr>
          <p:nvPr/>
        </p:nvSpPr>
        <p:spPr bwMode="auto">
          <a:xfrm>
            <a:off x="5943600" y="32413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E2E38"/>
              </a:solidFill>
              <a:effectLst/>
              <a:uLnTx/>
              <a:uFillTx/>
              <a:latin typeface="EYInterstate Light"/>
              <a:ea typeface="+mn-ea"/>
              <a:cs typeface="+mn-cs"/>
            </a:endParaRPr>
          </a:p>
        </p:txBody>
      </p:sp>
      <p:grpSp>
        <p:nvGrpSpPr>
          <p:cNvPr id="187" name="Group 80">
            <a:extLst>
              <a:ext uri="{FF2B5EF4-FFF2-40B4-BE49-F238E27FC236}">
                <a16:creationId xmlns:a16="http://schemas.microsoft.com/office/drawing/2014/main" id="{169B97D7-BAD5-4A6C-AA4F-5713152F7F1C}"/>
              </a:ext>
            </a:extLst>
          </p:cNvPr>
          <p:cNvGrpSpPr>
            <a:grpSpLocks noChangeAspect="1"/>
          </p:cNvGrpSpPr>
          <p:nvPr/>
        </p:nvGrpSpPr>
        <p:grpSpPr bwMode="auto">
          <a:xfrm>
            <a:off x="2060238" y="3030793"/>
            <a:ext cx="469736" cy="452520"/>
            <a:chOff x="4460" y="2946"/>
            <a:chExt cx="764" cy="736"/>
          </a:xfrm>
        </p:grpSpPr>
        <p:sp>
          <p:nvSpPr>
            <p:cNvPr id="188" name="AutoShape 79">
              <a:extLst>
                <a:ext uri="{FF2B5EF4-FFF2-40B4-BE49-F238E27FC236}">
                  <a16:creationId xmlns:a16="http://schemas.microsoft.com/office/drawing/2014/main" id="{E672F285-9F96-45B4-B410-65760BE97C63}"/>
                </a:ext>
              </a:extLst>
            </p:cNvPr>
            <p:cNvSpPr>
              <a:spLocks noChangeAspect="1" noChangeArrowheads="1" noTextEdit="1"/>
            </p:cNvSpPr>
            <p:nvPr/>
          </p:nvSpPr>
          <p:spPr bwMode="auto">
            <a:xfrm>
              <a:off x="4460" y="2946"/>
              <a:ext cx="764"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89" name="Freeform 81">
              <a:extLst>
                <a:ext uri="{FF2B5EF4-FFF2-40B4-BE49-F238E27FC236}">
                  <a16:creationId xmlns:a16="http://schemas.microsoft.com/office/drawing/2014/main" id="{01C9E3D0-75D8-4520-A3A6-FB6057E55B72}"/>
                </a:ext>
              </a:extLst>
            </p:cNvPr>
            <p:cNvSpPr>
              <a:spLocks noEditPoints="1"/>
            </p:cNvSpPr>
            <p:nvPr/>
          </p:nvSpPr>
          <p:spPr bwMode="auto">
            <a:xfrm>
              <a:off x="4504" y="3124"/>
              <a:ext cx="74" cy="552"/>
            </a:xfrm>
            <a:custGeom>
              <a:avLst/>
              <a:gdLst>
                <a:gd name="T0" fmla="*/ 36 w 74"/>
                <a:gd name="T1" fmla="*/ 552 h 552"/>
                <a:gd name="T2" fmla="*/ 0 w 74"/>
                <a:gd name="T3" fmla="*/ 478 h 552"/>
                <a:gd name="T4" fmla="*/ 0 w 74"/>
                <a:gd name="T5" fmla="*/ 0 h 552"/>
                <a:gd name="T6" fmla="*/ 74 w 74"/>
                <a:gd name="T7" fmla="*/ 0 h 552"/>
                <a:gd name="T8" fmla="*/ 74 w 74"/>
                <a:gd name="T9" fmla="*/ 478 h 552"/>
                <a:gd name="T10" fmla="*/ 36 w 74"/>
                <a:gd name="T11" fmla="*/ 552 h 552"/>
                <a:gd name="T12" fmla="*/ 18 w 74"/>
                <a:gd name="T13" fmla="*/ 474 h 552"/>
                <a:gd name="T14" fmla="*/ 36 w 74"/>
                <a:gd name="T15" fmla="*/ 512 h 552"/>
                <a:gd name="T16" fmla="*/ 56 w 74"/>
                <a:gd name="T17" fmla="*/ 474 h 552"/>
                <a:gd name="T18" fmla="*/ 56 w 74"/>
                <a:gd name="T19" fmla="*/ 18 h 552"/>
                <a:gd name="T20" fmla="*/ 18 w 74"/>
                <a:gd name="T21" fmla="*/ 18 h 552"/>
                <a:gd name="T22" fmla="*/ 18 w 74"/>
                <a:gd name="T23" fmla="*/ 474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52">
                  <a:moveTo>
                    <a:pt x="36" y="552"/>
                  </a:moveTo>
                  <a:lnTo>
                    <a:pt x="0" y="478"/>
                  </a:lnTo>
                  <a:lnTo>
                    <a:pt x="0" y="0"/>
                  </a:lnTo>
                  <a:lnTo>
                    <a:pt x="74" y="0"/>
                  </a:lnTo>
                  <a:lnTo>
                    <a:pt x="74" y="478"/>
                  </a:lnTo>
                  <a:lnTo>
                    <a:pt x="36" y="552"/>
                  </a:lnTo>
                  <a:close/>
                  <a:moveTo>
                    <a:pt x="18" y="474"/>
                  </a:moveTo>
                  <a:lnTo>
                    <a:pt x="36" y="512"/>
                  </a:lnTo>
                  <a:lnTo>
                    <a:pt x="56" y="474"/>
                  </a:lnTo>
                  <a:lnTo>
                    <a:pt x="56" y="18"/>
                  </a:lnTo>
                  <a:lnTo>
                    <a:pt x="18" y="18"/>
                  </a:lnTo>
                  <a:lnTo>
                    <a:pt x="18" y="47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0" name="Rectangle 82">
              <a:extLst>
                <a:ext uri="{FF2B5EF4-FFF2-40B4-BE49-F238E27FC236}">
                  <a16:creationId xmlns:a16="http://schemas.microsoft.com/office/drawing/2014/main" id="{9ADCA545-2B6F-4965-8505-59A2DE45BE51}"/>
                </a:ext>
              </a:extLst>
            </p:cNvPr>
            <p:cNvSpPr>
              <a:spLocks noChangeArrowheads="1"/>
            </p:cNvSpPr>
            <p:nvPr/>
          </p:nvSpPr>
          <p:spPr bwMode="auto">
            <a:xfrm>
              <a:off x="4532" y="3652"/>
              <a:ext cx="18" cy="3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1" name="Rectangle 83">
              <a:extLst>
                <a:ext uri="{FF2B5EF4-FFF2-40B4-BE49-F238E27FC236}">
                  <a16:creationId xmlns:a16="http://schemas.microsoft.com/office/drawing/2014/main" id="{76D967B5-9FF8-4121-B6AD-383494CBD613}"/>
                </a:ext>
              </a:extLst>
            </p:cNvPr>
            <p:cNvSpPr>
              <a:spLocks noChangeArrowheads="1"/>
            </p:cNvSpPr>
            <p:nvPr/>
          </p:nvSpPr>
          <p:spPr bwMode="auto">
            <a:xfrm>
              <a:off x="4504" y="3576"/>
              <a:ext cx="7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2" name="Freeform 84">
              <a:extLst>
                <a:ext uri="{FF2B5EF4-FFF2-40B4-BE49-F238E27FC236}">
                  <a16:creationId xmlns:a16="http://schemas.microsoft.com/office/drawing/2014/main" id="{4F74BD9E-3595-42B8-B5A3-FC1FD579F2E4}"/>
                </a:ext>
              </a:extLst>
            </p:cNvPr>
            <p:cNvSpPr>
              <a:spLocks noEditPoints="1"/>
            </p:cNvSpPr>
            <p:nvPr/>
          </p:nvSpPr>
          <p:spPr bwMode="auto">
            <a:xfrm>
              <a:off x="4516" y="3086"/>
              <a:ext cx="50" cy="56"/>
            </a:xfrm>
            <a:custGeom>
              <a:avLst/>
              <a:gdLst>
                <a:gd name="T0" fmla="*/ 50 w 50"/>
                <a:gd name="T1" fmla="*/ 56 h 56"/>
                <a:gd name="T2" fmla="*/ 0 w 50"/>
                <a:gd name="T3" fmla="*/ 56 h 56"/>
                <a:gd name="T4" fmla="*/ 0 w 50"/>
                <a:gd name="T5" fmla="*/ 0 h 56"/>
                <a:gd name="T6" fmla="*/ 50 w 50"/>
                <a:gd name="T7" fmla="*/ 0 h 56"/>
                <a:gd name="T8" fmla="*/ 50 w 50"/>
                <a:gd name="T9" fmla="*/ 56 h 56"/>
                <a:gd name="T10" fmla="*/ 18 w 50"/>
                <a:gd name="T11" fmla="*/ 38 h 56"/>
                <a:gd name="T12" fmla="*/ 32 w 50"/>
                <a:gd name="T13" fmla="*/ 38 h 56"/>
                <a:gd name="T14" fmla="*/ 32 w 50"/>
                <a:gd name="T15" fmla="*/ 18 h 56"/>
                <a:gd name="T16" fmla="*/ 18 w 50"/>
                <a:gd name="T17" fmla="*/ 18 h 56"/>
                <a:gd name="T18" fmla="*/ 18 w 50"/>
                <a:gd name="T19"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6">
                  <a:moveTo>
                    <a:pt x="50" y="56"/>
                  </a:moveTo>
                  <a:lnTo>
                    <a:pt x="0" y="56"/>
                  </a:lnTo>
                  <a:lnTo>
                    <a:pt x="0" y="0"/>
                  </a:lnTo>
                  <a:lnTo>
                    <a:pt x="50" y="0"/>
                  </a:lnTo>
                  <a:lnTo>
                    <a:pt x="50" y="56"/>
                  </a:lnTo>
                  <a:close/>
                  <a:moveTo>
                    <a:pt x="18" y="38"/>
                  </a:moveTo>
                  <a:lnTo>
                    <a:pt x="32" y="38"/>
                  </a:lnTo>
                  <a:lnTo>
                    <a:pt x="32" y="18"/>
                  </a:lnTo>
                  <a:lnTo>
                    <a:pt x="18" y="18"/>
                  </a:lnTo>
                  <a:lnTo>
                    <a:pt x="18" y="3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3" name="Freeform 85">
              <a:extLst>
                <a:ext uri="{FF2B5EF4-FFF2-40B4-BE49-F238E27FC236}">
                  <a16:creationId xmlns:a16="http://schemas.microsoft.com/office/drawing/2014/main" id="{AEC2CBB3-1C32-4CC2-993A-6FDB1EDA9709}"/>
                </a:ext>
              </a:extLst>
            </p:cNvPr>
            <p:cNvSpPr>
              <a:spLocks/>
            </p:cNvSpPr>
            <p:nvPr/>
          </p:nvSpPr>
          <p:spPr bwMode="auto">
            <a:xfrm>
              <a:off x="4460" y="3158"/>
              <a:ext cx="118" cy="214"/>
            </a:xfrm>
            <a:custGeom>
              <a:avLst/>
              <a:gdLst>
                <a:gd name="T0" fmla="*/ 18 w 118"/>
                <a:gd name="T1" fmla="*/ 214 h 214"/>
                <a:gd name="T2" fmla="*/ 0 w 118"/>
                <a:gd name="T3" fmla="*/ 214 h 214"/>
                <a:gd name="T4" fmla="*/ 0 w 118"/>
                <a:gd name="T5" fmla="*/ 32 h 214"/>
                <a:gd name="T6" fmla="*/ 0 w 118"/>
                <a:gd name="T7" fmla="*/ 32 h 214"/>
                <a:gd name="T8" fmla="*/ 0 w 118"/>
                <a:gd name="T9" fmla="*/ 26 h 214"/>
                <a:gd name="T10" fmla="*/ 2 w 118"/>
                <a:gd name="T11" fmla="*/ 20 h 214"/>
                <a:gd name="T12" fmla="*/ 6 w 118"/>
                <a:gd name="T13" fmla="*/ 14 h 214"/>
                <a:gd name="T14" fmla="*/ 10 w 118"/>
                <a:gd name="T15" fmla="*/ 10 h 214"/>
                <a:gd name="T16" fmla="*/ 14 w 118"/>
                <a:gd name="T17" fmla="*/ 6 h 214"/>
                <a:gd name="T18" fmla="*/ 20 w 118"/>
                <a:gd name="T19" fmla="*/ 2 h 214"/>
                <a:gd name="T20" fmla="*/ 26 w 118"/>
                <a:gd name="T21" fmla="*/ 0 h 214"/>
                <a:gd name="T22" fmla="*/ 32 w 118"/>
                <a:gd name="T23" fmla="*/ 0 h 214"/>
                <a:gd name="T24" fmla="*/ 118 w 118"/>
                <a:gd name="T25" fmla="*/ 0 h 214"/>
                <a:gd name="T26" fmla="*/ 118 w 118"/>
                <a:gd name="T27" fmla="*/ 18 h 214"/>
                <a:gd name="T28" fmla="*/ 32 w 118"/>
                <a:gd name="T29" fmla="*/ 18 h 214"/>
                <a:gd name="T30" fmla="*/ 32 w 118"/>
                <a:gd name="T31" fmla="*/ 18 h 214"/>
                <a:gd name="T32" fmla="*/ 26 w 118"/>
                <a:gd name="T33" fmla="*/ 20 h 214"/>
                <a:gd name="T34" fmla="*/ 22 w 118"/>
                <a:gd name="T35" fmla="*/ 22 h 214"/>
                <a:gd name="T36" fmla="*/ 20 w 118"/>
                <a:gd name="T37" fmla="*/ 26 h 214"/>
                <a:gd name="T38" fmla="*/ 18 w 118"/>
                <a:gd name="T39" fmla="*/ 32 h 214"/>
                <a:gd name="T40" fmla="*/ 18 w 118"/>
                <a:gd name="T4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214">
                  <a:moveTo>
                    <a:pt x="18" y="214"/>
                  </a:moveTo>
                  <a:lnTo>
                    <a:pt x="0" y="214"/>
                  </a:lnTo>
                  <a:lnTo>
                    <a:pt x="0" y="32"/>
                  </a:lnTo>
                  <a:lnTo>
                    <a:pt x="0" y="32"/>
                  </a:lnTo>
                  <a:lnTo>
                    <a:pt x="0" y="26"/>
                  </a:lnTo>
                  <a:lnTo>
                    <a:pt x="2" y="20"/>
                  </a:lnTo>
                  <a:lnTo>
                    <a:pt x="6" y="14"/>
                  </a:lnTo>
                  <a:lnTo>
                    <a:pt x="10" y="10"/>
                  </a:lnTo>
                  <a:lnTo>
                    <a:pt x="14" y="6"/>
                  </a:lnTo>
                  <a:lnTo>
                    <a:pt x="20" y="2"/>
                  </a:lnTo>
                  <a:lnTo>
                    <a:pt x="26" y="0"/>
                  </a:lnTo>
                  <a:lnTo>
                    <a:pt x="32" y="0"/>
                  </a:lnTo>
                  <a:lnTo>
                    <a:pt x="118" y="0"/>
                  </a:lnTo>
                  <a:lnTo>
                    <a:pt x="118" y="18"/>
                  </a:lnTo>
                  <a:lnTo>
                    <a:pt x="32" y="18"/>
                  </a:lnTo>
                  <a:lnTo>
                    <a:pt x="32" y="18"/>
                  </a:lnTo>
                  <a:lnTo>
                    <a:pt x="26" y="20"/>
                  </a:lnTo>
                  <a:lnTo>
                    <a:pt x="22" y="22"/>
                  </a:lnTo>
                  <a:lnTo>
                    <a:pt x="20" y="26"/>
                  </a:lnTo>
                  <a:lnTo>
                    <a:pt x="18" y="32"/>
                  </a:lnTo>
                  <a:lnTo>
                    <a:pt x="18" y="21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4" name="Freeform 86">
              <a:extLst>
                <a:ext uri="{FF2B5EF4-FFF2-40B4-BE49-F238E27FC236}">
                  <a16:creationId xmlns:a16="http://schemas.microsoft.com/office/drawing/2014/main" id="{24004F01-9422-4763-859F-297ED4B56696}"/>
                </a:ext>
              </a:extLst>
            </p:cNvPr>
            <p:cNvSpPr>
              <a:spLocks noEditPoints="1"/>
            </p:cNvSpPr>
            <p:nvPr/>
          </p:nvSpPr>
          <p:spPr bwMode="auto">
            <a:xfrm>
              <a:off x="4936" y="3336"/>
              <a:ext cx="288" cy="288"/>
            </a:xfrm>
            <a:custGeom>
              <a:avLst/>
              <a:gdLst>
                <a:gd name="T0" fmla="*/ 116 w 288"/>
                <a:gd name="T1" fmla="*/ 288 h 288"/>
                <a:gd name="T2" fmla="*/ 112 w 288"/>
                <a:gd name="T3" fmla="*/ 250 h 288"/>
                <a:gd name="T4" fmla="*/ 62 w 288"/>
                <a:gd name="T5" fmla="*/ 266 h 288"/>
                <a:gd name="T6" fmla="*/ 46 w 288"/>
                <a:gd name="T7" fmla="*/ 196 h 288"/>
                <a:gd name="T8" fmla="*/ 38 w 288"/>
                <a:gd name="T9" fmla="*/ 176 h 288"/>
                <a:gd name="T10" fmla="*/ 0 w 288"/>
                <a:gd name="T11" fmla="*/ 116 h 288"/>
                <a:gd name="T12" fmla="*/ 38 w 288"/>
                <a:gd name="T13" fmla="*/ 112 h 288"/>
                <a:gd name="T14" fmla="*/ 22 w 288"/>
                <a:gd name="T15" fmla="*/ 62 h 288"/>
                <a:gd name="T16" fmla="*/ 92 w 288"/>
                <a:gd name="T17" fmla="*/ 46 h 288"/>
                <a:gd name="T18" fmla="*/ 112 w 288"/>
                <a:gd name="T19" fmla="*/ 38 h 288"/>
                <a:gd name="T20" fmla="*/ 172 w 288"/>
                <a:gd name="T21" fmla="*/ 0 h 288"/>
                <a:gd name="T22" fmla="*/ 176 w 288"/>
                <a:gd name="T23" fmla="*/ 38 h 288"/>
                <a:gd name="T24" fmla="*/ 226 w 288"/>
                <a:gd name="T25" fmla="*/ 22 h 288"/>
                <a:gd name="T26" fmla="*/ 240 w 288"/>
                <a:gd name="T27" fmla="*/ 92 h 288"/>
                <a:gd name="T28" fmla="*/ 250 w 288"/>
                <a:gd name="T29" fmla="*/ 112 h 288"/>
                <a:gd name="T30" fmla="*/ 288 w 288"/>
                <a:gd name="T31" fmla="*/ 172 h 288"/>
                <a:gd name="T32" fmla="*/ 250 w 288"/>
                <a:gd name="T33" fmla="*/ 176 h 288"/>
                <a:gd name="T34" fmla="*/ 266 w 288"/>
                <a:gd name="T35" fmla="*/ 226 h 288"/>
                <a:gd name="T36" fmla="*/ 196 w 288"/>
                <a:gd name="T37" fmla="*/ 242 h 288"/>
                <a:gd name="T38" fmla="*/ 176 w 288"/>
                <a:gd name="T39" fmla="*/ 250 h 288"/>
                <a:gd name="T40" fmla="*/ 132 w 288"/>
                <a:gd name="T41" fmla="*/ 270 h 288"/>
                <a:gd name="T42" fmla="*/ 158 w 288"/>
                <a:gd name="T43" fmla="*/ 236 h 288"/>
                <a:gd name="T44" fmla="*/ 164 w 288"/>
                <a:gd name="T45" fmla="*/ 234 h 288"/>
                <a:gd name="T46" fmla="*/ 192 w 288"/>
                <a:gd name="T47" fmla="*/ 222 h 288"/>
                <a:gd name="T48" fmla="*/ 224 w 288"/>
                <a:gd name="T49" fmla="*/ 242 h 288"/>
                <a:gd name="T50" fmla="*/ 218 w 288"/>
                <a:gd name="T51" fmla="*/ 198 h 288"/>
                <a:gd name="T52" fmla="*/ 222 w 288"/>
                <a:gd name="T53" fmla="*/ 192 h 288"/>
                <a:gd name="T54" fmla="*/ 234 w 288"/>
                <a:gd name="T55" fmla="*/ 166 h 288"/>
                <a:gd name="T56" fmla="*/ 270 w 288"/>
                <a:gd name="T57" fmla="*/ 156 h 288"/>
                <a:gd name="T58" fmla="*/ 234 w 288"/>
                <a:gd name="T59" fmla="*/ 128 h 288"/>
                <a:gd name="T60" fmla="*/ 234 w 288"/>
                <a:gd name="T61" fmla="*/ 122 h 288"/>
                <a:gd name="T62" fmla="*/ 222 w 288"/>
                <a:gd name="T63" fmla="*/ 96 h 288"/>
                <a:gd name="T64" fmla="*/ 240 w 288"/>
                <a:gd name="T65" fmla="*/ 64 h 288"/>
                <a:gd name="T66" fmla="*/ 198 w 288"/>
                <a:gd name="T67" fmla="*/ 68 h 288"/>
                <a:gd name="T68" fmla="*/ 192 w 288"/>
                <a:gd name="T69" fmla="*/ 66 h 288"/>
                <a:gd name="T70" fmla="*/ 164 w 288"/>
                <a:gd name="T71" fmla="*/ 54 h 288"/>
                <a:gd name="T72" fmla="*/ 156 w 288"/>
                <a:gd name="T73" fmla="*/ 18 h 288"/>
                <a:gd name="T74" fmla="*/ 128 w 288"/>
                <a:gd name="T75" fmla="*/ 52 h 288"/>
                <a:gd name="T76" fmla="*/ 122 w 288"/>
                <a:gd name="T77" fmla="*/ 54 h 288"/>
                <a:gd name="T78" fmla="*/ 94 w 288"/>
                <a:gd name="T79" fmla="*/ 66 h 288"/>
                <a:gd name="T80" fmla="*/ 62 w 288"/>
                <a:gd name="T81" fmla="*/ 46 h 288"/>
                <a:gd name="T82" fmla="*/ 68 w 288"/>
                <a:gd name="T83" fmla="*/ 90 h 288"/>
                <a:gd name="T84" fmla="*/ 64 w 288"/>
                <a:gd name="T85" fmla="*/ 96 h 288"/>
                <a:gd name="T86" fmla="*/ 54 w 288"/>
                <a:gd name="T87" fmla="*/ 122 h 288"/>
                <a:gd name="T88" fmla="*/ 18 w 288"/>
                <a:gd name="T89" fmla="*/ 132 h 288"/>
                <a:gd name="T90" fmla="*/ 52 w 288"/>
                <a:gd name="T91" fmla="*/ 160 h 288"/>
                <a:gd name="T92" fmla="*/ 54 w 288"/>
                <a:gd name="T93" fmla="*/ 166 h 288"/>
                <a:gd name="T94" fmla="*/ 64 w 288"/>
                <a:gd name="T95" fmla="*/ 192 h 288"/>
                <a:gd name="T96" fmla="*/ 46 w 288"/>
                <a:gd name="T97" fmla="*/ 224 h 288"/>
                <a:gd name="T98" fmla="*/ 90 w 288"/>
                <a:gd name="T99" fmla="*/ 220 h 288"/>
                <a:gd name="T100" fmla="*/ 96 w 288"/>
                <a:gd name="T101" fmla="*/ 222 h 288"/>
                <a:gd name="T102" fmla="*/ 122 w 288"/>
                <a:gd name="T103" fmla="*/ 234 h 288"/>
                <a:gd name="T104" fmla="*/ 132 w 288"/>
                <a:gd name="T105" fmla="*/ 270 h 288"/>
                <a:gd name="T106" fmla="*/ 278 w 288"/>
                <a:gd name="T107" fmla="*/ 16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172" y="288"/>
                  </a:moveTo>
                  <a:lnTo>
                    <a:pt x="116" y="288"/>
                  </a:lnTo>
                  <a:lnTo>
                    <a:pt x="112" y="250"/>
                  </a:lnTo>
                  <a:lnTo>
                    <a:pt x="112" y="250"/>
                  </a:lnTo>
                  <a:lnTo>
                    <a:pt x="92" y="242"/>
                  </a:lnTo>
                  <a:lnTo>
                    <a:pt x="62" y="266"/>
                  </a:lnTo>
                  <a:lnTo>
                    <a:pt x="22" y="226"/>
                  </a:lnTo>
                  <a:lnTo>
                    <a:pt x="46" y="196"/>
                  </a:lnTo>
                  <a:lnTo>
                    <a:pt x="46" y="196"/>
                  </a:lnTo>
                  <a:lnTo>
                    <a:pt x="38" y="176"/>
                  </a:lnTo>
                  <a:lnTo>
                    <a:pt x="0" y="172"/>
                  </a:lnTo>
                  <a:lnTo>
                    <a:pt x="0" y="116"/>
                  </a:lnTo>
                  <a:lnTo>
                    <a:pt x="38" y="112"/>
                  </a:lnTo>
                  <a:lnTo>
                    <a:pt x="38" y="112"/>
                  </a:lnTo>
                  <a:lnTo>
                    <a:pt x="46" y="92"/>
                  </a:lnTo>
                  <a:lnTo>
                    <a:pt x="22" y="62"/>
                  </a:lnTo>
                  <a:lnTo>
                    <a:pt x="62" y="22"/>
                  </a:lnTo>
                  <a:lnTo>
                    <a:pt x="92" y="46"/>
                  </a:lnTo>
                  <a:lnTo>
                    <a:pt x="92" y="46"/>
                  </a:lnTo>
                  <a:lnTo>
                    <a:pt x="112" y="38"/>
                  </a:lnTo>
                  <a:lnTo>
                    <a:pt x="116" y="0"/>
                  </a:lnTo>
                  <a:lnTo>
                    <a:pt x="172" y="0"/>
                  </a:lnTo>
                  <a:lnTo>
                    <a:pt x="176" y="38"/>
                  </a:lnTo>
                  <a:lnTo>
                    <a:pt x="176" y="38"/>
                  </a:lnTo>
                  <a:lnTo>
                    <a:pt x="196" y="46"/>
                  </a:lnTo>
                  <a:lnTo>
                    <a:pt x="226" y="22"/>
                  </a:lnTo>
                  <a:lnTo>
                    <a:pt x="266" y="62"/>
                  </a:lnTo>
                  <a:lnTo>
                    <a:pt x="240" y="92"/>
                  </a:lnTo>
                  <a:lnTo>
                    <a:pt x="240" y="92"/>
                  </a:lnTo>
                  <a:lnTo>
                    <a:pt x="250" y="112"/>
                  </a:lnTo>
                  <a:lnTo>
                    <a:pt x="288" y="116"/>
                  </a:lnTo>
                  <a:lnTo>
                    <a:pt x="288" y="172"/>
                  </a:lnTo>
                  <a:lnTo>
                    <a:pt x="250" y="176"/>
                  </a:lnTo>
                  <a:lnTo>
                    <a:pt x="250" y="176"/>
                  </a:lnTo>
                  <a:lnTo>
                    <a:pt x="240" y="196"/>
                  </a:lnTo>
                  <a:lnTo>
                    <a:pt x="266" y="226"/>
                  </a:lnTo>
                  <a:lnTo>
                    <a:pt x="226" y="266"/>
                  </a:lnTo>
                  <a:lnTo>
                    <a:pt x="196" y="242"/>
                  </a:lnTo>
                  <a:lnTo>
                    <a:pt x="196" y="242"/>
                  </a:lnTo>
                  <a:lnTo>
                    <a:pt x="176" y="250"/>
                  </a:lnTo>
                  <a:lnTo>
                    <a:pt x="172" y="288"/>
                  </a:lnTo>
                  <a:close/>
                  <a:moveTo>
                    <a:pt x="132" y="270"/>
                  </a:moveTo>
                  <a:lnTo>
                    <a:pt x="156" y="270"/>
                  </a:lnTo>
                  <a:lnTo>
                    <a:pt x="158" y="236"/>
                  </a:lnTo>
                  <a:lnTo>
                    <a:pt x="164" y="234"/>
                  </a:lnTo>
                  <a:lnTo>
                    <a:pt x="164" y="234"/>
                  </a:lnTo>
                  <a:lnTo>
                    <a:pt x="178" y="230"/>
                  </a:lnTo>
                  <a:lnTo>
                    <a:pt x="192" y="222"/>
                  </a:lnTo>
                  <a:lnTo>
                    <a:pt x="198" y="220"/>
                  </a:lnTo>
                  <a:lnTo>
                    <a:pt x="224" y="242"/>
                  </a:lnTo>
                  <a:lnTo>
                    <a:pt x="240" y="224"/>
                  </a:lnTo>
                  <a:lnTo>
                    <a:pt x="218" y="198"/>
                  </a:lnTo>
                  <a:lnTo>
                    <a:pt x="222" y="192"/>
                  </a:lnTo>
                  <a:lnTo>
                    <a:pt x="222" y="192"/>
                  </a:lnTo>
                  <a:lnTo>
                    <a:pt x="228" y="180"/>
                  </a:lnTo>
                  <a:lnTo>
                    <a:pt x="234" y="166"/>
                  </a:lnTo>
                  <a:lnTo>
                    <a:pt x="234" y="160"/>
                  </a:lnTo>
                  <a:lnTo>
                    <a:pt x="270" y="156"/>
                  </a:lnTo>
                  <a:lnTo>
                    <a:pt x="270" y="132"/>
                  </a:lnTo>
                  <a:lnTo>
                    <a:pt x="234" y="128"/>
                  </a:lnTo>
                  <a:lnTo>
                    <a:pt x="234" y="122"/>
                  </a:lnTo>
                  <a:lnTo>
                    <a:pt x="234" y="122"/>
                  </a:lnTo>
                  <a:lnTo>
                    <a:pt x="228" y="108"/>
                  </a:lnTo>
                  <a:lnTo>
                    <a:pt x="222" y="96"/>
                  </a:lnTo>
                  <a:lnTo>
                    <a:pt x="218" y="90"/>
                  </a:lnTo>
                  <a:lnTo>
                    <a:pt x="240" y="64"/>
                  </a:lnTo>
                  <a:lnTo>
                    <a:pt x="224" y="46"/>
                  </a:lnTo>
                  <a:lnTo>
                    <a:pt x="198" y="68"/>
                  </a:lnTo>
                  <a:lnTo>
                    <a:pt x="192" y="66"/>
                  </a:lnTo>
                  <a:lnTo>
                    <a:pt x="192" y="66"/>
                  </a:lnTo>
                  <a:lnTo>
                    <a:pt x="178" y="58"/>
                  </a:lnTo>
                  <a:lnTo>
                    <a:pt x="164" y="54"/>
                  </a:lnTo>
                  <a:lnTo>
                    <a:pt x="158" y="52"/>
                  </a:lnTo>
                  <a:lnTo>
                    <a:pt x="156" y="18"/>
                  </a:lnTo>
                  <a:lnTo>
                    <a:pt x="132" y="18"/>
                  </a:lnTo>
                  <a:lnTo>
                    <a:pt x="128" y="52"/>
                  </a:lnTo>
                  <a:lnTo>
                    <a:pt x="122" y="54"/>
                  </a:lnTo>
                  <a:lnTo>
                    <a:pt x="122" y="54"/>
                  </a:lnTo>
                  <a:lnTo>
                    <a:pt x="108" y="58"/>
                  </a:lnTo>
                  <a:lnTo>
                    <a:pt x="94" y="66"/>
                  </a:lnTo>
                  <a:lnTo>
                    <a:pt x="90" y="68"/>
                  </a:lnTo>
                  <a:lnTo>
                    <a:pt x="62" y="46"/>
                  </a:lnTo>
                  <a:lnTo>
                    <a:pt x="46" y="64"/>
                  </a:lnTo>
                  <a:lnTo>
                    <a:pt x="68" y="90"/>
                  </a:lnTo>
                  <a:lnTo>
                    <a:pt x="64" y="96"/>
                  </a:lnTo>
                  <a:lnTo>
                    <a:pt x="64" y="96"/>
                  </a:lnTo>
                  <a:lnTo>
                    <a:pt x="58" y="108"/>
                  </a:lnTo>
                  <a:lnTo>
                    <a:pt x="54" y="122"/>
                  </a:lnTo>
                  <a:lnTo>
                    <a:pt x="52" y="128"/>
                  </a:lnTo>
                  <a:lnTo>
                    <a:pt x="18" y="132"/>
                  </a:lnTo>
                  <a:lnTo>
                    <a:pt x="18" y="156"/>
                  </a:lnTo>
                  <a:lnTo>
                    <a:pt x="52" y="160"/>
                  </a:lnTo>
                  <a:lnTo>
                    <a:pt x="54" y="166"/>
                  </a:lnTo>
                  <a:lnTo>
                    <a:pt x="54" y="166"/>
                  </a:lnTo>
                  <a:lnTo>
                    <a:pt x="58" y="180"/>
                  </a:lnTo>
                  <a:lnTo>
                    <a:pt x="64" y="192"/>
                  </a:lnTo>
                  <a:lnTo>
                    <a:pt x="68" y="198"/>
                  </a:lnTo>
                  <a:lnTo>
                    <a:pt x="46" y="224"/>
                  </a:lnTo>
                  <a:lnTo>
                    <a:pt x="62" y="242"/>
                  </a:lnTo>
                  <a:lnTo>
                    <a:pt x="90" y="220"/>
                  </a:lnTo>
                  <a:lnTo>
                    <a:pt x="96" y="222"/>
                  </a:lnTo>
                  <a:lnTo>
                    <a:pt x="96" y="222"/>
                  </a:lnTo>
                  <a:lnTo>
                    <a:pt x="108" y="230"/>
                  </a:lnTo>
                  <a:lnTo>
                    <a:pt x="122" y="234"/>
                  </a:lnTo>
                  <a:lnTo>
                    <a:pt x="128" y="236"/>
                  </a:lnTo>
                  <a:lnTo>
                    <a:pt x="132" y="270"/>
                  </a:lnTo>
                  <a:close/>
                  <a:moveTo>
                    <a:pt x="278" y="164"/>
                  </a:moveTo>
                  <a:lnTo>
                    <a:pt x="278" y="164"/>
                  </a:lnTo>
                  <a:lnTo>
                    <a:pt x="278" y="16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5" name="Freeform 87">
              <a:extLst>
                <a:ext uri="{FF2B5EF4-FFF2-40B4-BE49-F238E27FC236}">
                  <a16:creationId xmlns:a16="http://schemas.microsoft.com/office/drawing/2014/main" id="{4F4742D5-9D0C-4667-824B-ECF12BDEE34D}"/>
                </a:ext>
              </a:extLst>
            </p:cNvPr>
            <p:cNvSpPr>
              <a:spLocks noEditPoints="1"/>
            </p:cNvSpPr>
            <p:nvPr/>
          </p:nvSpPr>
          <p:spPr bwMode="auto">
            <a:xfrm>
              <a:off x="4718" y="2946"/>
              <a:ext cx="258" cy="112"/>
            </a:xfrm>
            <a:custGeom>
              <a:avLst/>
              <a:gdLst>
                <a:gd name="T0" fmla="*/ 258 w 258"/>
                <a:gd name="T1" fmla="*/ 112 h 112"/>
                <a:gd name="T2" fmla="*/ 0 w 258"/>
                <a:gd name="T3" fmla="*/ 112 h 112"/>
                <a:gd name="T4" fmla="*/ 0 w 258"/>
                <a:gd name="T5" fmla="*/ 0 h 112"/>
                <a:gd name="T6" fmla="*/ 258 w 258"/>
                <a:gd name="T7" fmla="*/ 0 h 112"/>
                <a:gd name="T8" fmla="*/ 258 w 258"/>
                <a:gd name="T9" fmla="*/ 112 h 112"/>
                <a:gd name="T10" fmla="*/ 18 w 258"/>
                <a:gd name="T11" fmla="*/ 94 h 112"/>
                <a:gd name="T12" fmla="*/ 240 w 258"/>
                <a:gd name="T13" fmla="*/ 94 h 112"/>
                <a:gd name="T14" fmla="*/ 240 w 258"/>
                <a:gd name="T15" fmla="*/ 18 h 112"/>
                <a:gd name="T16" fmla="*/ 18 w 258"/>
                <a:gd name="T17" fmla="*/ 18 h 112"/>
                <a:gd name="T18" fmla="*/ 18 w 258"/>
                <a:gd name="T19" fmla="*/ 9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112">
                  <a:moveTo>
                    <a:pt x="258" y="112"/>
                  </a:moveTo>
                  <a:lnTo>
                    <a:pt x="0" y="112"/>
                  </a:lnTo>
                  <a:lnTo>
                    <a:pt x="0" y="0"/>
                  </a:lnTo>
                  <a:lnTo>
                    <a:pt x="258" y="0"/>
                  </a:lnTo>
                  <a:lnTo>
                    <a:pt x="258" y="112"/>
                  </a:lnTo>
                  <a:close/>
                  <a:moveTo>
                    <a:pt x="18" y="94"/>
                  </a:moveTo>
                  <a:lnTo>
                    <a:pt x="240" y="94"/>
                  </a:lnTo>
                  <a:lnTo>
                    <a:pt x="240" y="18"/>
                  </a:lnTo>
                  <a:lnTo>
                    <a:pt x="18" y="18"/>
                  </a:lnTo>
                  <a:lnTo>
                    <a:pt x="18" y="9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6" name="Freeform 88">
              <a:extLst>
                <a:ext uri="{FF2B5EF4-FFF2-40B4-BE49-F238E27FC236}">
                  <a16:creationId xmlns:a16="http://schemas.microsoft.com/office/drawing/2014/main" id="{2848C007-0276-4389-B0A9-4F038D524660}"/>
                </a:ext>
              </a:extLst>
            </p:cNvPr>
            <p:cNvSpPr>
              <a:spLocks/>
            </p:cNvSpPr>
            <p:nvPr/>
          </p:nvSpPr>
          <p:spPr bwMode="auto">
            <a:xfrm>
              <a:off x="4606" y="2992"/>
              <a:ext cx="482" cy="690"/>
            </a:xfrm>
            <a:custGeom>
              <a:avLst/>
              <a:gdLst>
                <a:gd name="T0" fmla="*/ 482 w 482"/>
                <a:gd name="T1" fmla="*/ 690 h 690"/>
                <a:gd name="T2" fmla="*/ 0 w 482"/>
                <a:gd name="T3" fmla="*/ 690 h 690"/>
                <a:gd name="T4" fmla="*/ 0 w 482"/>
                <a:gd name="T5" fmla="*/ 0 h 690"/>
                <a:gd name="T6" fmla="*/ 122 w 482"/>
                <a:gd name="T7" fmla="*/ 0 h 690"/>
                <a:gd name="T8" fmla="*/ 122 w 482"/>
                <a:gd name="T9" fmla="*/ 18 h 690"/>
                <a:gd name="T10" fmla="*/ 18 w 482"/>
                <a:gd name="T11" fmla="*/ 18 h 690"/>
                <a:gd name="T12" fmla="*/ 18 w 482"/>
                <a:gd name="T13" fmla="*/ 672 h 690"/>
                <a:gd name="T14" fmla="*/ 464 w 482"/>
                <a:gd name="T15" fmla="*/ 672 h 690"/>
                <a:gd name="T16" fmla="*/ 464 w 482"/>
                <a:gd name="T17" fmla="*/ 630 h 690"/>
                <a:gd name="T18" fmla="*/ 482 w 482"/>
                <a:gd name="T19" fmla="*/ 630 h 690"/>
                <a:gd name="T20" fmla="*/ 482 w 482"/>
                <a:gd name="T21" fmla="*/ 69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690">
                  <a:moveTo>
                    <a:pt x="482" y="690"/>
                  </a:moveTo>
                  <a:lnTo>
                    <a:pt x="0" y="690"/>
                  </a:lnTo>
                  <a:lnTo>
                    <a:pt x="0" y="0"/>
                  </a:lnTo>
                  <a:lnTo>
                    <a:pt x="122" y="0"/>
                  </a:lnTo>
                  <a:lnTo>
                    <a:pt x="122" y="18"/>
                  </a:lnTo>
                  <a:lnTo>
                    <a:pt x="18" y="18"/>
                  </a:lnTo>
                  <a:lnTo>
                    <a:pt x="18" y="672"/>
                  </a:lnTo>
                  <a:lnTo>
                    <a:pt x="464" y="672"/>
                  </a:lnTo>
                  <a:lnTo>
                    <a:pt x="464" y="630"/>
                  </a:lnTo>
                  <a:lnTo>
                    <a:pt x="482" y="630"/>
                  </a:lnTo>
                  <a:lnTo>
                    <a:pt x="482" y="69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7" name="Freeform 89">
              <a:extLst>
                <a:ext uri="{FF2B5EF4-FFF2-40B4-BE49-F238E27FC236}">
                  <a16:creationId xmlns:a16="http://schemas.microsoft.com/office/drawing/2014/main" id="{281AE70B-400E-4537-B515-56AE4A431C2B}"/>
                </a:ext>
              </a:extLst>
            </p:cNvPr>
            <p:cNvSpPr>
              <a:spLocks/>
            </p:cNvSpPr>
            <p:nvPr/>
          </p:nvSpPr>
          <p:spPr bwMode="auto">
            <a:xfrm>
              <a:off x="4968" y="2992"/>
              <a:ext cx="120" cy="346"/>
            </a:xfrm>
            <a:custGeom>
              <a:avLst/>
              <a:gdLst>
                <a:gd name="T0" fmla="*/ 120 w 120"/>
                <a:gd name="T1" fmla="*/ 346 h 346"/>
                <a:gd name="T2" fmla="*/ 102 w 120"/>
                <a:gd name="T3" fmla="*/ 346 h 346"/>
                <a:gd name="T4" fmla="*/ 102 w 120"/>
                <a:gd name="T5" fmla="*/ 18 h 346"/>
                <a:gd name="T6" fmla="*/ 0 w 120"/>
                <a:gd name="T7" fmla="*/ 18 h 346"/>
                <a:gd name="T8" fmla="*/ 0 w 120"/>
                <a:gd name="T9" fmla="*/ 0 h 346"/>
                <a:gd name="T10" fmla="*/ 120 w 120"/>
                <a:gd name="T11" fmla="*/ 0 h 346"/>
                <a:gd name="T12" fmla="*/ 120 w 120"/>
                <a:gd name="T13" fmla="*/ 346 h 346"/>
              </a:gdLst>
              <a:ahLst/>
              <a:cxnLst>
                <a:cxn ang="0">
                  <a:pos x="T0" y="T1"/>
                </a:cxn>
                <a:cxn ang="0">
                  <a:pos x="T2" y="T3"/>
                </a:cxn>
                <a:cxn ang="0">
                  <a:pos x="T4" y="T5"/>
                </a:cxn>
                <a:cxn ang="0">
                  <a:pos x="T6" y="T7"/>
                </a:cxn>
                <a:cxn ang="0">
                  <a:pos x="T8" y="T9"/>
                </a:cxn>
                <a:cxn ang="0">
                  <a:pos x="T10" y="T11"/>
                </a:cxn>
                <a:cxn ang="0">
                  <a:pos x="T12" y="T13"/>
                </a:cxn>
              </a:cxnLst>
              <a:rect l="0" t="0" r="r" b="b"/>
              <a:pathLst>
                <a:path w="120" h="346">
                  <a:moveTo>
                    <a:pt x="120" y="346"/>
                  </a:moveTo>
                  <a:lnTo>
                    <a:pt x="102" y="346"/>
                  </a:lnTo>
                  <a:lnTo>
                    <a:pt x="102" y="18"/>
                  </a:lnTo>
                  <a:lnTo>
                    <a:pt x="0" y="18"/>
                  </a:lnTo>
                  <a:lnTo>
                    <a:pt x="0" y="0"/>
                  </a:lnTo>
                  <a:lnTo>
                    <a:pt x="120" y="0"/>
                  </a:lnTo>
                  <a:lnTo>
                    <a:pt x="120" y="34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8" name="Rectangle 90">
              <a:extLst>
                <a:ext uri="{FF2B5EF4-FFF2-40B4-BE49-F238E27FC236}">
                  <a16:creationId xmlns:a16="http://schemas.microsoft.com/office/drawing/2014/main" id="{162E3988-3A00-4E6E-AA9C-CE2C03D2A89B}"/>
                </a:ext>
              </a:extLst>
            </p:cNvPr>
            <p:cNvSpPr>
              <a:spLocks noChangeArrowheads="1"/>
            </p:cNvSpPr>
            <p:nvPr/>
          </p:nvSpPr>
          <p:spPr bwMode="auto">
            <a:xfrm>
              <a:off x="4790" y="2992"/>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9" name="Freeform 91">
              <a:extLst>
                <a:ext uri="{FF2B5EF4-FFF2-40B4-BE49-F238E27FC236}">
                  <a16:creationId xmlns:a16="http://schemas.microsoft.com/office/drawing/2014/main" id="{7C597B80-C4A1-49AF-8575-A6BD558F975F}"/>
                </a:ext>
              </a:extLst>
            </p:cNvPr>
            <p:cNvSpPr>
              <a:spLocks/>
            </p:cNvSpPr>
            <p:nvPr/>
          </p:nvSpPr>
          <p:spPr bwMode="auto">
            <a:xfrm>
              <a:off x="4662" y="313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0" name="Freeform 92">
              <a:extLst>
                <a:ext uri="{FF2B5EF4-FFF2-40B4-BE49-F238E27FC236}">
                  <a16:creationId xmlns:a16="http://schemas.microsoft.com/office/drawing/2014/main" id="{B21FEE5E-5157-4F86-97E0-B0A9708DC792}"/>
                </a:ext>
              </a:extLst>
            </p:cNvPr>
            <p:cNvSpPr>
              <a:spLocks/>
            </p:cNvSpPr>
            <p:nvPr/>
          </p:nvSpPr>
          <p:spPr bwMode="auto">
            <a:xfrm>
              <a:off x="4662" y="3258"/>
              <a:ext cx="106" cy="80"/>
            </a:xfrm>
            <a:custGeom>
              <a:avLst/>
              <a:gdLst>
                <a:gd name="T0" fmla="*/ 42 w 106"/>
                <a:gd name="T1" fmla="*/ 80 h 80"/>
                <a:gd name="T2" fmla="*/ 0 w 106"/>
                <a:gd name="T3" fmla="*/ 38 h 80"/>
                <a:gd name="T4" fmla="*/ 14 w 106"/>
                <a:gd name="T5" fmla="*/ 24 h 80"/>
                <a:gd name="T6" fmla="*/ 42 w 106"/>
                <a:gd name="T7" fmla="*/ 54 h 80"/>
                <a:gd name="T8" fmla="*/ 94 w 106"/>
                <a:gd name="T9" fmla="*/ 0 h 80"/>
                <a:gd name="T10" fmla="*/ 106 w 106"/>
                <a:gd name="T11" fmla="*/ 14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8"/>
                  </a:lnTo>
                  <a:lnTo>
                    <a:pt x="14" y="24"/>
                  </a:lnTo>
                  <a:lnTo>
                    <a:pt x="42" y="54"/>
                  </a:lnTo>
                  <a:lnTo>
                    <a:pt x="94" y="0"/>
                  </a:lnTo>
                  <a:lnTo>
                    <a:pt x="106" y="14"/>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1" name="Freeform 93">
              <a:extLst>
                <a:ext uri="{FF2B5EF4-FFF2-40B4-BE49-F238E27FC236}">
                  <a16:creationId xmlns:a16="http://schemas.microsoft.com/office/drawing/2014/main" id="{229DE9A2-48BC-4899-8205-558EA4CB3B85}"/>
                </a:ext>
              </a:extLst>
            </p:cNvPr>
            <p:cNvSpPr>
              <a:spLocks/>
            </p:cNvSpPr>
            <p:nvPr/>
          </p:nvSpPr>
          <p:spPr bwMode="auto">
            <a:xfrm>
              <a:off x="4662" y="338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2" name="Freeform 94">
              <a:extLst>
                <a:ext uri="{FF2B5EF4-FFF2-40B4-BE49-F238E27FC236}">
                  <a16:creationId xmlns:a16="http://schemas.microsoft.com/office/drawing/2014/main" id="{EA8366CA-5015-4F1B-8D41-3C8ADE2CB428}"/>
                </a:ext>
              </a:extLst>
            </p:cNvPr>
            <p:cNvSpPr>
              <a:spLocks/>
            </p:cNvSpPr>
            <p:nvPr/>
          </p:nvSpPr>
          <p:spPr bwMode="auto">
            <a:xfrm>
              <a:off x="4662" y="3508"/>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3" name="Rectangle 95">
              <a:extLst>
                <a:ext uri="{FF2B5EF4-FFF2-40B4-BE49-F238E27FC236}">
                  <a16:creationId xmlns:a16="http://schemas.microsoft.com/office/drawing/2014/main" id="{771D35DB-03BF-42CA-87CE-AF19FA9350FD}"/>
                </a:ext>
              </a:extLst>
            </p:cNvPr>
            <p:cNvSpPr>
              <a:spLocks noChangeArrowheads="1"/>
            </p:cNvSpPr>
            <p:nvPr/>
          </p:nvSpPr>
          <p:spPr bwMode="auto">
            <a:xfrm>
              <a:off x="4808" y="3166"/>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4" name="Rectangle 96">
              <a:extLst>
                <a:ext uri="{FF2B5EF4-FFF2-40B4-BE49-F238E27FC236}">
                  <a16:creationId xmlns:a16="http://schemas.microsoft.com/office/drawing/2014/main" id="{E8D7FAF4-0E6D-4E79-8726-55CE0CC488AD}"/>
                </a:ext>
              </a:extLst>
            </p:cNvPr>
            <p:cNvSpPr>
              <a:spLocks noChangeArrowheads="1"/>
            </p:cNvSpPr>
            <p:nvPr/>
          </p:nvSpPr>
          <p:spPr bwMode="auto">
            <a:xfrm>
              <a:off x="4808" y="3290"/>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5" name="Rectangle 97">
              <a:extLst>
                <a:ext uri="{FF2B5EF4-FFF2-40B4-BE49-F238E27FC236}">
                  <a16:creationId xmlns:a16="http://schemas.microsoft.com/office/drawing/2014/main" id="{0875ACF9-B0C7-4715-8691-4347B5008D2E}"/>
                </a:ext>
              </a:extLst>
            </p:cNvPr>
            <p:cNvSpPr>
              <a:spLocks noChangeArrowheads="1"/>
            </p:cNvSpPr>
            <p:nvPr/>
          </p:nvSpPr>
          <p:spPr bwMode="auto">
            <a:xfrm>
              <a:off x="4808" y="3414"/>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6" name="Rectangle 98">
              <a:extLst>
                <a:ext uri="{FF2B5EF4-FFF2-40B4-BE49-F238E27FC236}">
                  <a16:creationId xmlns:a16="http://schemas.microsoft.com/office/drawing/2014/main" id="{A1BE095D-6D9C-43A4-BBAF-27A4EC4DD2CC}"/>
                </a:ext>
              </a:extLst>
            </p:cNvPr>
            <p:cNvSpPr>
              <a:spLocks noChangeArrowheads="1"/>
            </p:cNvSpPr>
            <p:nvPr/>
          </p:nvSpPr>
          <p:spPr bwMode="auto">
            <a:xfrm>
              <a:off x="4808" y="3538"/>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7" name="Freeform 99">
              <a:extLst>
                <a:ext uri="{FF2B5EF4-FFF2-40B4-BE49-F238E27FC236}">
                  <a16:creationId xmlns:a16="http://schemas.microsoft.com/office/drawing/2014/main" id="{C022DBCC-92A9-4120-B5DA-E2B42AEB92BD}"/>
                </a:ext>
              </a:extLst>
            </p:cNvPr>
            <p:cNvSpPr>
              <a:spLocks noEditPoints="1"/>
            </p:cNvSpPr>
            <p:nvPr/>
          </p:nvSpPr>
          <p:spPr bwMode="auto">
            <a:xfrm>
              <a:off x="5016" y="3418"/>
              <a:ext cx="126" cy="126"/>
            </a:xfrm>
            <a:custGeom>
              <a:avLst/>
              <a:gdLst>
                <a:gd name="T0" fmla="*/ 64 w 126"/>
                <a:gd name="T1" fmla="*/ 126 h 126"/>
                <a:gd name="T2" fmla="*/ 38 w 126"/>
                <a:gd name="T3" fmla="*/ 120 h 126"/>
                <a:gd name="T4" fmla="*/ 18 w 126"/>
                <a:gd name="T5" fmla="*/ 106 h 126"/>
                <a:gd name="T6" fmla="*/ 6 w 126"/>
                <a:gd name="T7" fmla="*/ 86 h 126"/>
                <a:gd name="T8" fmla="*/ 0 w 126"/>
                <a:gd name="T9" fmla="*/ 62 h 126"/>
                <a:gd name="T10" fmla="*/ 2 w 126"/>
                <a:gd name="T11" fmla="*/ 50 h 126"/>
                <a:gd name="T12" fmla="*/ 12 w 126"/>
                <a:gd name="T13" fmla="*/ 26 h 126"/>
                <a:gd name="T14" fmla="*/ 28 w 126"/>
                <a:gd name="T15" fmla="*/ 10 h 126"/>
                <a:gd name="T16" fmla="*/ 50 w 126"/>
                <a:gd name="T17" fmla="*/ 0 h 126"/>
                <a:gd name="T18" fmla="*/ 64 w 126"/>
                <a:gd name="T19" fmla="*/ 0 h 126"/>
                <a:gd name="T20" fmla="*/ 88 w 126"/>
                <a:gd name="T21" fmla="*/ 4 h 126"/>
                <a:gd name="T22" fmla="*/ 108 w 126"/>
                <a:gd name="T23" fmla="*/ 18 h 126"/>
                <a:gd name="T24" fmla="*/ 122 w 126"/>
                <a:gd name="T25" fmla="*/ 38 h 126"/>
                <a:gd name="T26" fmla="*/ 126 w 126"/>
                <a:gd name="T27" fmla="*/ 62 h 126"/>
                <a:gd name="T28" fmla="*/ 126 w 126"/>
                <a:gd name="T29" fmla="*/ 74 h 126"/>
                <a:gd name="T30" fmla="*/ 116 w 126"/>
                <a:gd name="T31" fmla="*/ 98 h 126"/>
                <a:gd name="T32" fmla="*/ 98 w 126"/>
                <a:gd name="T33" fmla="*/ 114 h 126"/>
                <a:gd name="T34" fmla="*/ 76 w 126"/>
                <a:gd name="T35" fmla="*/ 124 h 126"/>
                <a:gd name="T36" fmla="*/ 64 w 126"/>
                <a:gd name="T37" fmla="*/ 126 h 126"/>
                <a:gd name="T38" fmla="*/ 64 w 126"/>
                <a:gd name="T39" fmla="*/ 18 h 126"/>
                <a:gd name="T40" fmla="*/ 46 w 126"/>
                <a:gd name="T41" fmla="*/ 20 h 126"/>
                <a:gd name="T42" fmla="*/ 32 w 126"/>
                <a:gd name="T43" fmla="*/ 30 h 126"/>
                <a:gd name="T44" fmla="*/ 22 w 126"/>
                <a:gd name="T45" fmla="*/ 44 h 126"/>
                <a:gd name="T46" fmla="*/ 18 w 126"/>
                <a:gd name="T47" fmla="*/ 62 h 126"/>
                <a:gd name="T48" fmla="*/ 20 w 126"/>
                <a:gd name="T49" fmla="*/ 72 h 126"/>
                <a:gd name="T50" fmla="*/ 26 w 126"/>
                <a:gd name="T51" fmla="*/ 88 h 126"/>
                <a:gd name="T52" fmla="*/ 38 w 126"/>
                <a:gd name="T53" fmla="*/ 100 h 126"/>
                <a:gd name="T54" fmla="*/ 54 w 126"/>
                <a:gd name="T55" fmla="*/ 106 h 126"/>
                <a:gd name="T56" fmla="*/ 64 w 126"/>
                <a:gd name="T57" fmla="*/ 108 h 126"/>
                <a:gd name="T58" fmla="*/ 80 w 126"/>
                <a:gd name="T59" fmla="*/ 104 h 126"/>
                <a:gd name="T60" fmla="*/ 96 w 126"/>
                <a:gd name="T61" fmla="*/ 94 h 126"/>
                <a:gd name="T62" fmla="*/ 104 w 126"/>
                <a:gd name="T63" fmla="*/ 80 h 126"/>
                <a:gd name="T64" fmla="*/ 108 w 126"/>
                <a:gd name="T65" fmla="*/ 62 h 126"/>
                <a:gd name="T66" fmla="*/ 108 w 126"/>
                <a:gd name="T67" fmla="*/ 52 h 126"/>
                <a:gd name="T68" fmla="*/ 100 w 126"/>
                <a:gd name="T69" fmla="*/ 36 h 126"/>
                <a:gd name="T70" fmla="*/ 88 w 126"/>
                <a:gd name="T71" fmla="*/ 24 h 126"/>
                <a:gd name="T72" fmla="*/ 72 w 126"/>
                <a:gd name="T73" fmla="*/ 18 h 126"/>
                <a:gd name="T74" fmla="*/ 64 w 126"/>
                <a:gd name="T75"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6">
                  <a:moveTo>
                    <a:pt x="64" y="126"/>
                  </a:moveTo>
                  <a:lnTo>
                    <a:pt x="64" y="126"/>
                  </a:lnTo>
                  <a:lnTo>
                    <a:pt x="50" y="124"/>
                  </a:lnTo>
                  <a:lnTo>
                    <a:pt x="38" y="120"/>
                  </a:lnTo>
                  <a:lnTo>
                    <a:pt x="28" y="114"/>
                  </a:lnTo>
                  <a:lnTo>
                    <a:pt x="18" y="106"/>
                  </a:lnTo>
                  <a:lnTo>
                    <a:pt x="12" y="98"/>
                  </a:lnTo>
                  <a:lnTo>
                    <a:pt x="6" y="86"/>
                  </a:lnTo>
                  <a:lnTo>
                    <a:pt x="2" y="74"/>
                  </a:lnTo>
                  <a:lnTo>
                    <a:pt x="0" y="62"/>
                  </a:lnTo>
                  <a:lnTo>
                    <a:pt x="0" y="62"/>
                  </a:lnTo>
                  <a:lnTo>
                    <a:pt x="2" y="50"/>
                  </a:lnTo>
                  <a:lnTo>
                    <a:pt x="6" y="38"/>
                  </a:lnTo>
                  <a:lnTo>
                    <a:pt x="12" y="26"/>
                  </a:lnTo>
                  <a:lnTo>
                    <a:pt x="18" y="18"/>
                  </a:lnTo>
                  <a:lnTo>
                    <a:pt x="28" y="10"/>
                  </a:lnTo>
                  <a:lnTo>
                    <a:pt x="38" y="4"/>
                  </a:lnTo>
                  <a:lnTo>
                    <a:pt x="50" y="0"/>
                  </a:lnTo>
                  <a:lnTo>
                    <a:pt x="64" y="0"/>
                  </a:lnTo>
                  <a:lnTo>
                    <a:pt x="64" y="0"/>
                  </a:lnTo>
                  <a:lnTo>
                    <a:pt x="76" y="0"/>
                  </a:lnTo>
                  <a:lnTo>
                    <a:pt x="88" y="4"/>
                  </a:lnTo>
                  <a:lnTo>
                    <a:pt x="98" y="10"/>
                  </a:lnTo>
                  <a:lnTo>
                    <a:pt x="108" y="18"/>
                  </a:lnTo>
                  <a:lnTo>
                    <a:pt x="116" y="26"/>
                  </a:lnTo>
                  <a:lnTo>
                    <a:pt x="122" y="38"/>
                  </a:lnTo>
                  <a:lnTo>
                    <a:pt x="126" y="50"/>
                  </a:lnTo>
                  <a:lnTo>
                    <a:pt x="126" y="62"/>
                  </a:lnTo>
                  <a:lnTo>
                    <a:pt x="126" y="62"/>
                  </a:lnTo>
                  <a:lnTo>
                    <a:pt x="126" y="74"/>
                  </a:lnTo>
                  <a:lnTo>
                    <a:pt x="122" y="86"/>
                  </a:lnTo>
                  <a:lnTo>
                    <a:pt x="116" y="98"/>
                  </a:lnTo>
                  <a:lnTo>
                    <a:pt x="108" y="106"/>
                  </a:lnTo>
                  <a:lnTo>
                    <a:pt x="98" y="114"/>
                  </a:lnTo>
                  <a:lnTo>
                    <a:pt x="88" y="120"/>
                  </a:lnTo>
                  <a:lnTo>
                    <a:pt x="76" y="124"/>
                  </a:lnTo>
                  <a:lnTo>
                    <a:pt x="64" y="126"/>
                  </a:lnTo>
                  <a:lnTo>
                    <a:pt x="64" y="126"/>
                  </a:lnTo>
                  <a:close/>
                  <a:moveTo>
                    <a:pt x="64" y="18"/>
                  </a:moveTo>
                  <a:lnTo>
                    <a:pt x="64" y="18"/>
                  </a:lnTo>
                  <a:lnTo>
                    <a:pt x="54" y="18"/>
                  </a:lnTo>
                  <a:lnTo>
                    <a:pt x="46" y="20"/>
                  </a:lnTo>
                  <a:lnTo>
                    <a:pt x="38" y="24"/>
                  </a:lnTo>
                  <a:lnTo>
                    <a:pt x="32" y="30"/>
                  </a:lnTo>
                  <a:lnTo>
                    <a:pt x="26" y="36"/>
                  </a:lnTo>
                  <a:lnTo>
                    <a:pt x="22" y="44"/>
                  </a:lnTo>
                  <a:lnTo>
                    <a:pt x="20" y="52"/>
                  </a:lnTo>
                  <a:lnTo>
                    <a:pt x="18" y="62"/>
                  </a:lnTo>
                  <a:lnTo>
                    <a:pt x="18" y="62"/>
                  </a:lnTo>
                  <a:lnTo>
                    <a:pt x="20" y="72"/>
                  </a:lnTo>
                  <a:lnTo>
                    <a:pt x="22" y="80"/>
                  </a:lnTo>
                  <a:lnTo>
                    <a:pt x="26" y="88"/>
                  </a:lnTo>
                  <a:lnTo>
                    <a:pt x="32" y="94"/>
                  </a:lnTo>
                  <a:lnTo>
                    <a:pt x="38" y="100"/>
                  </a:lnTo>
                  <a:lnTo>
                    <a:pt x="46" y="104"/>
                  </a:lnTo>
                  <a:lnTo>
                    <a:pt x="54" y="106"/>
                  </a:lnTo>
                  <a:lnTo>
                    <a:pt x="64" y="108"/>
                  </a:lnTo>
                  <a:lnTo>
                    <a:pt x="64" y="108"/>
                  </a:lnTo>
                  <a:lnTo>
                    <a:pt x="72" y="106"/>
                  </a:lnTo>
                  <a:lnTo>
                    <a:pt x="80" y="104"/>
                  </a:lnTo>
                  <a:lnTo>
                    <a:pt x="88" y="100"/>
                  </a:lnTo>
                  <a:lnTo>
                    <a:pt x="96" y="94"/>
                  </a:lnTo>
                  <a:lnTo>
                    <a:pt x="100" y="88"/>
                  </a:lnTo>
                  <a:lnTo>
                    <a:pt x="104" y="80"/>
                  </a:lnTo>
                  <a:lnTo>
                    <a:pt x="108" y="72"/>
                  </a:lnTo>
                  <a:lnTo>
                    <a:pt x="108" y="62"/>
                  </a:lnTo>
                  <a:lnTo>
                    <a:pt x="108" y="62"/>
                  </a:lnTo>
                  <a:lnTo>
                    <a:pt x="108" y="52"/>
                  </a:lnTo>
                  <a:lnTo>
                    <a:pt x="104" y="44"/>
                  </a:lnTo>
                  <a:lnTo>
                    <a:pt x="100" y="36"/>
                  </a:lnTo>
                  <a:lnTo>
                    <a:pt x="96" y="30"/>
                  </a:lnTo>
                  <a:lnTo>
                    <a:pt x="88" y="24"/>
                  </a:lnTo>
                  <a:lnTo>
                    <a:pt x="80" y="20"/>
                  </a:lnTo>
                  <a:lnTo>
                    <a:pt x="72" y="18"/>
                  </a:lnTo>
                  <a:lnTo>
                    <a:pt x="64" y="18"/>
                  </a:lnTo>
                  <a:lnTo>
                    <a:pt x="6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208" name="Group 113">
            <a:extLst>
              <a:ext uri="{FF2B5EF4-FFF2-40B4-BE49-F238E27FC236}">
                <a16:creationId xmlns:a16="http://schemas.microsoft.com/office/drawing/2014/main" id="{90EAF137-C5EE-4C01-BADD-76110A520D94}"/>
              </a:ext>
            </a:extLst>
          </p:cNvPr>
          <p:cNvGrpSpPr>
            <a:grpSpLocks noChangeAspect="1"/>
          </p:cNvGrpSpPr>
          <p:nvPr/>
        </p:nvGrpSpPr>
        <p:grpSpPr bwMode="auto">
          <a:xfrm>
            <a:off x="2067516" y="3606478"/>
            <a:ext cx="413371" cy="461407"/>
            <a:chOff x="3133" y="2866"/>
            <a:chExt cx="742" cy="882"/>
          </a:xfrm>
        </p:grpSpPr>
        <p:sp>
          <p:nvSpPr>
            <p:cNvPr id="209" name="AutoShape 112">
              <a:extLst>
                <a:ext uri="{FF2B5EF4-FFF2-40B4-BE49-F238E27FC236}">
                  <a16:creationId xmlns:a16="http://schemas.microsoft.com/office/drawing/2014/main" id="{0060A9CC-0DD8-461A-A032-D3C5807B0A73}"/>
                </a:ext>
              </a:extLst>
            </p:cNvPr>
            <p:cNvSpPr>
              <a:spLocks noChangeAspect="1" noChangeArrowheads="1" noTextEdit="1"/>
            </p:cNvSpPr>
            <p:nvPr/>
          </p:nvSpPr>
          <p:spPr bwMode="auto">
            <a:xfrm>
              <a:off x="3133" y="2866"/>
              <a:ext cx="742" cy="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0" name="Freeform 114">
              <a:extLst>
                <a:ext uri="{FF2B5EF4-FFF2-40B4-BE49-F238E27FC236}">
                  <a16:creationId xmlns:a16="http://schemas.microsoft.com/office/drawing/2014/main" id="{B90775A0-DF49-4687-9F8B-CF03F65FC995}"/>
                </a:ext>
              </a:extLst>
            </p:cNvPr>
            <p:cNvSpPr>
              <a:spLocks/>
            </p:cNvSpPr>
            <p:nvPr/>
          </p:nvSpPr>
          <p:spPr bwMode="auto">
            <a:xfrm>
              <a:off x="3259" y="3464"/>
              <a:ext cx="396" cy="168"/>
            </a:xfrm>
            <a:custGeom>
              <a:avLst/>
              <a:gdLst>
                <a:gd name="T0" fmla="*/ 174 w 396"/>
                <a:gd name="T1" fmla="*/ 168 h 168"/>
                <a:gd name="T2" fmla="*/ 174 w 396"/>
                <a:gd name="T3" fmla="*/ 160 h 168"/>
                <a:gd name="T4" fmla="*/ 180 w 396"/>
                <a:gd name="T5" fmla="*/ 140 h 168"/>
                <a:gd name="T6" fmla="*/ 194 w 396"/>
                <a:gd name="T7" fmla="*/ 126 h 168"/>
                <a:gd name="T8" fmla="*/ 218 w 396"/>
                <a:gd name="T9" fmla="*/ 116 h 168"/>
                <a:gd name="T10" fmla="*/ 348 w 396"/>
                <a:gd name="T11" fmla="*/ 116 h 168"/>
                <a:gd name="T12" fmla="*/ 360 w 396"/>
                <a:gd name="T13" fmla="*/ 116 h 168"/>
                <a:gd name="T14" fmla="*/ 374 w 396"/>
                <a:gd name="T15" fmla="*/ 110 h 168"/>
                <a:gd name="T16" fmla="*/ 378 w 396"/>
                <a:gd name="T17" fmla="*/ 104 h 168"/>
                <a:gd name="T18" fmla="*/ 378 w 396"/>
                <a:gd name="T19" fmla="*/ 96 h 168"/>
                <a:gd name="T20" fmla="*/ 372 w 396"/>
                <a:gd name="T21" fmla="*/ 78 h 168"/>
                <a:gd name="T22" fmla="*/ 360 w 396"/>
                <a:gd name="T23" fmla="*/ 66 h 168"/>
                <a:gd name="T24" fmla="*/ 352 w 396"/>
                <a:gd name="T25" fmla="*/ 64 h 168"/>
                <a:gd name="T26" fmla="*/ 232 w 396"/>
                <a:gd name="T27" fmla="*/ 64 h 168"/>
                <a:gd name="T28" fmla="*/ 202 w 396"/>
                <a:gd name="T29" fmla="*/ 58 h 168"/>
                <a:gd name="T30" fmla="*/ 118 w 396"/>
                <a:gd name="T31" fmla="*/ 20 h 168"/>
                <a:gd name="T32" fmla="*/ 0 w 396"/>
                <a:gd name="T33" fmla="*/ 18 h 168"/>
                <a:gd name="T34" fmla="*/ 108 w 396"/>
                <a:gd name="T35" fmla="*/ 0 h 168"/>
                <a:gd name="T36" fmla="*/ 116 w 396"/>
                <a:gd name="T37" fmla="*/ 0 h 168"/>
                <a:gd name="T38" fmla="*/ 210 w 396"/>
                <a:gd name="T39" fmla="*/ 42 h 168"/>
                <a:gd name="T40" fmla="*/ 220 w 396"/>
                <a:gd name="T41" fmla="*/ 46 h 168"/>
                <a:gd name="T42" fmla="*/ 352 w 396"/>
                <a:gd name="T43" fmla="*/ 46 h 168"/>
                <a:gd name="T44" fmla="*/ 360 w 396"/>
                <a:gd name="T45" fmla="*/ 48 h 168"/>
                <a:gd name="T46" fmla="*/ 368 w 396"/>
                <a:gd name="T47" fmla="*/ 50 h 168"/>
                <a:gd name="T48" fmla="*/ 390 w 396"/>
                <a:gd name="T49" fmla="*/ 70 h 168"/>
                <a:gd name="T50" fmla="*/ 396 w 396"/>
                <a:gd name="T51" fmla="*/ 96 h 168"/>
                <a:gd name="T52" fmla="*/ 396 w 396"/>
                <a:gd name="T53" fmla="*/ 104 h 168"/>
                <a:gd name="T54" fmla="*/ 390 w 396"/>
                <a:gd name="T55" fmla="*/ 116 h 168"/>
                <a:gd name="T56" fmla="*/ 386 w 396"/>
                <a:gd name="T57" fmla="*/ 122 h 168"/>
                <a:gd name="T58" fmla="*/ 374 w 396"/>
                <a:gd name="T59" fmla="*/ 130 h 168"/>
                <a:gd name="T60" fmla="*/ 352 w 396"/>
                <a:gd name="T61" fmla="*/ 134 h 168"/>
                <a:gd name="T62" fmla="*/ 220 w 396"/>
                <a:gd name="T63" fmla="*/ 134 h 168"/>
                <a:gd name="T64" fmla="*/ 214 w 396"/>
                <a:gd name="T65" fmla="*/ 136 h 168"/>
                <a:gd name="T66" fmla="*/ 196 w 396"/>
                <a:gd name="T67" fmla="*/ 148 h 168"/>
                <a:gd name="T68" fmla="*/ 192 w 396"/>
                <a:gd name="T69" fmla="*/ 16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6" h="168">
                  <a:moveTo>
                    <a:pt x="192" y="168"/>
                  </a:moveTo>
                  <a:lnTo>
                    <a:pt x="174" y="168"/>
                  </a:lnTo>
                  <a:lnTo>
                    <a:pt x="174" y="160"/>
                  </a:lnTo>
                  <a:lnTo>
                    <a:pt x="174" y="160"/>
                  </a:lnTo>
                  <a:lnTo>
                    <a:pt x="176" y="148"/>
                  </a:lnTo>
                  <a:lnTo>
                    <a:pt x="180" y="140"/>
                  </a:lnTo>
                  <a:lnTo>
                    <a:pt x="186" y="132"/>
                  </a:lnTo>
                  <a:lnTo>
                    <a:pt x="194" y="126"/>
                  </a:lnTo>
                  <a:lnTo>
                    <a:pt x="210" y="120"/>
                  </a:lnTo>
                  <a:lnTo>
                    <a:pt x="218" y="116"/>
                  </a:lnTo>
                  <a:lnTo>
                    <a:pt x="220" y="116"/>
                  </a:lnTo>
                  <a:lnTo>
                    <a:pt x="348" y="116"/>
                  </a:lnTo>
                  <a:lnTo>
                    <a:pt x="348" y="116"/>
                  </a:lnTo>
                  <a:lnTo>
                    <a:pt x="360" y="116"/>
                  </a:lnTo>
                  <a:lnTo>
                    <a:pt x="368" y="114"/>
                  </a:lnTo>
                  <a:lnTo>
                    <a:pt x="374" y="110"/>
                  </a:lnTo>
                  <a:lnTo>
                    <a:pt x="374" y="110"/>
                  </a:lnTo>
                  <a:lnTo>
                    <a:pt x="378" y="104"/>
                  </a:lnTo>
                  <a:lnTo>
                    <a:pt x="378" y="96"/>
                  </a:lnTo>
                  <a:lnTo>
                    <a:pt x="378" y="96"/>
                  </a:lnTo>
                  <a:lnTo>
                    <a:pt x="378" y="86"/>
                  </a:lnTo>
                  <a:lnTo>
                    <a:pt x="372" y="78"/>
                  </a:lnTo>
                  <a:lnTo>
                    <a:pt x="366" y="70"/>
                  </a:lnTo>
                  <a:lnTo>
                    <a:pt x="360" y="66"/>
                  </a:lnTo>
                  <a:lnTo>
                    <a:pt x="360" y="66"/>
                  </a:lnTo>
                  <a:lnTo>
                    <a:pt x="352" y="64"/>
                  </a:lnTo>
                  <a:lnTo>
                    <a:pt x="232" y="64"/>
                  </a:lnTo>
                  <a:lnTo>
                    <a:pt x="232" y="64"/>
                  </a:lnTo>
                  <a:lnTo>
                    <a:pt x="216" y="64"/>
                  </a:lnTo>
                  <a:lnTo>
                    <a:pt x="202" y="58"/>
                  </a:lnTo>
                  <a:lnTo>
                    <a:pt x="118" y="20"/>
                  </a:lnTo>
                  <a:lnTo>
                    <a:pt x="118" y="20"/>
                  </a:lnTo>
                  <a:lnTo>
                    <a:pt x="108" y="18"/>
                  </a:lnTo>
                  <a:lnTo>
                    <a:pt x="0" y="18"/>
                  </a:lnTo>
                  <a:lnTo>
                    <a:pt x="0" y="0"/>
                  </a:lnTo>
                  <a:lnTo>
                    <a:pt x="108" y="0"/>
                  </a:lnTo>
                  <a:lnTo>
                    <a:pt x="108" y="0"/>
                  </a:lnTo>
                  <a:lnTo>
                    <a:pt x="116" y="0"/>
                  </a:lnTo>
                  <a:lnTo>
                    <a:pt x="124" y="2"/>
                  </a:lnTo>
                  <a:lnTo>
                    <a:pt x="210" y="42"/>
                  </a:lnTo>
                  <a:lnTo>
                    <a:pt x="210" y="42"/>
                  </a:lnTo>
                  <a:lnTo>
                    <a:pt x="220" y="46"/>
                  </a:lnTo>
                  <a:lnTo>
                    <a:pt x="232" y="46"/>
                  </a:lnTo>
                  <a:lnTo>
                    <a:pt x="352" y="46"/>
                  </a:lnTo>
                  <a:lnTo>
                    <a:pt x="352" y="46"/>
                  </a:lnTo>
                  <a:lnTo>
                    <a:pt x="360" y="48"/>
                  </a:lnTo>
                  <a:lnTo>
                    <a:pt x="368" y="50"/>
                  </a:lnTo>
                  <a:lnTo>
                    <a:pt x="368" y="50"/>
                  </a:lnTo>
                  <a:lnTo>
                    <a:pt x="380" y="60"/>
                  </a:lnTo>
                  <a:lnTo>
                    <a:pt x="390" y="70"/>
                  </a:lnTo>
                  <a:lnTo>
                    <a:pt x="394" y="82"/>
                  </a:lnTo>
                  <a:lnTo>
                    <a:pt x="396" y="96"/>
                  </a:lnTo>
                  <a:lnTo>
                    <a:pt x="396" y="96"/>
                  </a:lnTo>
                  <a:lnTo>
                    <a:pt x="396" y="104"/>
                  </a:lnTo>
                  <a:lnTo>
                    <a:pt x="394" y="110"/>
                  </a:lnTo>
                  <a:lnTo>
                    <a:pt x="390" y="116"/>
                  </a:lnTo>
                  <a:lnTo>
                    <a:pt x="386" y="122"/>
                  </a:lnTo>
                  <a:lnTo>
                    <a:pt x="386" y="122"/>
                  </a:lnTo>
                  <a:lnTo>
                    <a:pt x="380" y="126"/>
                  </a:lnTo>
                  <a:lnTo>
                    <a:pt x="374" y="130"/>
                  </a:lnTo>
                  <a:lnTo>
                    <a:pt x="362" y="134"/>
                  </a:lnTo>
                  <a:lnTo>
                    <a:pt x="352" y="134"/>
                  </a:lnTo>
                  <a:lnTo>
                    <a:pt x="346" y="134"/>
                  </a:lnTo>
                  <a:lnTo>
                    <a:pt x="220" y="134"/>
                  </a:lnTo>
                  <a:lnTo>
                    <a:pt x="220" y="134"/>
                  </a:lnTo>
                  <a:lnTo>
                    <a:pt x="214" y="136"/>
                  </a:lnTo>
                  <a:lnTo>
                    <a:pt x="204" y="142"/>
                  </a:lnTo>
                  <a:lnTo>
                    <a:pt x="196" y="148"/>
                  </a:lnTo>
                  <a:lnTo>
                    <a:pt x="192" y="154"/>
                  </a:lnTo>
                  <a:lnTo>
                    <a:pt x="192" y="160"/>
                  </a:lnTo>
                  <a:lnTo>
                    <a:pt x="192" y="16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1" name="Freeform 115">
              <a:extLst>
                <a:ext uri="{FF2B5EF4-FFF2-40B4-BE49-F238E27FC236}">
                  <a16:creationId xmlns:a16="http://schemas.microsoft.com/office/drawing/2014/main" id="{B4A1C5B9-D6F4-468D-B19E-5841AF603F32}"/>
                </a:ext>
              </a:extLst>
            </p:cNvPr>
            <p:cNvSpPr>
              <a:spLocks/>
            </p:cNvSpPr>
            <p:nvPr/>
          </p:nvSpPr>
          <p:spPr bwMode="auto">
            <a:xfrm>
              <a:off x="3259" y="3494"/>
              <a:ext cx="616" cy="254"/>
            </a:xfrm>
            <a:custGeom>
              <a:avLst/>
              <a:gdLst>
                <a:gd name="T0" fmla="*/ 304 w 616"/>
                <a:gd name="T1" fmla="*/ 254 h 254"/>
                <a:gd name="T2" fmla="*/ 266 w 616"/>
                <a:gd name="T3" fmla="*/ 246 h 254"/>
                <a:gd name="T4" fmla="*/ 78 w 616"/>
                <a:gd name="T5" fmla="*/ 178 h 254"/>
                <a:gd name="T6" fmla="*/ 0 w 616"/>
                <a:gd name="T7" fmla="*/ 160 h 254"/>
                <a:gd name="T8" fmla="*/ 254 w 616"/>
                <a:gd name="T9" fmla="*/ 222 h 254"/>
                <a:gd name="T10" fmla="*/ 270 w 616"/>
                <a:gd name="T11" fmla="*/ 228 h 254"/>
                <a:gd name="T12" fmla="*/ 304 w 616"/>
                <a:gd name="T13" fmla="*/ 236 h 254"/>
                <a:gd name="T14" fmla="*/ 320 w 616"/>
                <a:gd name="T15" fmla="*/ 234 h 254"/>
                <a:gd name="T16" fmla="*/ 344 w 616"/>
                <a:gd name="T17" fmla="*/ 224 h 254"/>
                <a:gd name="T18" fmla="*/ 568 w 616"/>
                <a:gd name="T19" fmla="*/ 76 h 254"/>
                <a:gd name="T20" fmla="*/ 584 w 616"/>
                <a:gd name="T21" fmla="*/ 64 h 254"/>
                <a:gd name="T22" fmla="*/ 596 w 616"/>
                <a:gd name="T23" fmla="*/ 50 h 254"/>
                <a:gd name="T24" fmla="*/ 596 w 616"/>
                <a:gd name="T25" fmla="*/ 44 h 254"/>
                <a:gd name="T26" fmla="*/ 592 w 616"/>
                <a:gd name="T27" fmla="*/ 28 h 254"/>
                <a:gd name="T28" fmla="*/ 588 w 616"/>
                <a:gd name="T29" fmla="*/ 24 h 254"/>
                <a:gd name="T30" fmla="*/ 572 w 616"/>
                <a:gd name="T31" fmla="*/ 18 h 254"/>
                <a:gd name="T32" fmla="*/ 548 w 616"/>
                <a:gd name="T33" fmla="*/ 24 h 254"/>
                <a:gd name="T34" fmla="*/ 520 w 616"/>
                <a:gd name="T35" fmla="*/ 38 h 254"/>
                <a:gd name="T36" fmla="*/ 502 w 616"/>
                <a:gd name="T37" fmla="*/ 50 h 254"/>
                <a:gd name="T38" fmla="*/ 438 w 616"/>
                <a:gd name="T39" fmla="*/ 82 h 254"/>
                <a:gd name="T40" fmla="*/ 390 w 616"/>
                <a:gd name="T41" fmla="*/ 100 h 254"/>
                <a:gd name="T42" fmla="*/ 360 w 616"/>
                <a:gd name="T43" fmla="*/ 104 h 254"/>
                <a:gd name="T44" fmla="*/ 368 w 616"/>
                <a:gd name="T45" fmla="*/ 86 h 254"/>
                <a:gd name="T46" fmla="*/ 388 w 616"/>
                <a:gd name="T47" fmla="*/ 82 h 254"/>
                <a:gd name="T48" fmla="*/ 434 w 616"/>
                <a:gd name="T49" fmla="*/ 64 h 254"/>
                <a:gd name="T50" fmla="*/ 494 w 616"/>
                <a:gd name="T51" fmla="*/ 32 h 254"/>
                <a:gd name="T52" fmla="*/ 510 w 616"/>
                <a:gd name="T53" fmla="*/ 24 h 254"/>
                <a:gd name="T54" fmla="*/ 534 w 616"/>
                <a:gd name="T55" fmla="*/ 10 h 254"/>
                <a:gd name="T56" fmla="*/ 564 w 616"/>
                <a:gd name="T57" fmla="*/ 0 h 254"/>
                <a:gd name="T58" fmla="*/ 586 w 616"/>
                <a:gd name="T59" fmla="*/ 2 h 254"/>
                <a:gd name="T60" fmla="*/ 600 w 616"/>
                <a:gd name="T61" fmla="*/ 10 h 254"/>
                <a:gd name="T62" fmla="*/ 606 w 616"/>
                <a:gd name="T63" fmla="*/ 16 h 254"/>
                <a:gd name="T64" fmla="*/ 614 w 616"/>
                <a:gd name="T65" fmla="*/ 32 h 254"/>
                <a:gd name="T66" fmla="*/ 614 w 616"/>
                <a:gd name="T67" fmla="*/ 48 h 254"/>
                <a:gd name="T68" fmla="*/ 612 w 616"/>
                <a:gd name="T69" fmla="*/ 58 h 254"/>
                <a:gd name="T70" fmla="*/ 594 w 616"/>
                <a:gd name="T71" fmla="*/ 80 h 254"/>
                <a:gd name="T72" fmla="*/ 578 w 616"/>
                <a:gd name="T73" fmla="*/ 92 h 254"/>
                <a:gd name="T74" fmla="*/ 354 w 616"/>
                <a:gd name="T75" fmla="*/ 238 h 254"/>
                <a:gd name="T76" fmla="*/ 340 w 616"/>
                <a:gd name="T77" fmla="*/ 246 h 254"/>
                <a:gd name="T78" fmla="*/ 304 w 616"/>
                <a:gd name="T79"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254">
                  <a:moveTo>
                    <a:pt x="304" y="254"/>
                  </a:moveTo>
                  <a:lnTo>
                    <a:pt x="304" y="254"/>
                  </a:lnTo>
                  <a:lnTo>
                    <a:pt x="284" y="250"/>
                  </a:lnTo>
                  <a:lnTo>
                    <a:pt x="266" y="246"/>
                  </a:lnTo>
                  <a:lnTo>
                    <a:pt x="246" y="238"/>
                  </a:lnTo>
                  <a:lnTo>
                    <a:pt x="78" y="178"/>
                  </a:lnTo>
                  <a:lnTo>
                    <a:pt x="0" y="178"/>
                  </a:lnTo>
                  <a:lnTo>
                    <a:pt x="0" y="160"/>
                  </a:lnTo>
                  <a:lnTo>
                    <a:pt x="82" y="160"/>
                  </a:lnTo>
                  <a:lnTo>
                    <a:pt x="254" y="222"/>
                  </a:lnTo>
                  <a:lnTo>
                    <a:pt x="254" y="222"/>
                  </a:lnTo>
                  <a:lnTo>
                    <a:pt x="270" y="228"/>
                  </a:lnTo>
                  <a:lnTo>
                    <a:pt x="286" y="234"/>
                  </a:lnTo>
                  <a:lnTo>
                    <a:pt x="304" y="236"/>
                  </a:lnTo>
                  <a:lnTo>
                    <a:pt x="304" y="236"/>
                  </a:lnTo>
                  <a:lnTo>
                    <a:pt x="320" y="234"/>
                  </a:lnTo>
                  <a:lnTo>
                    <a:pt x="332" y="230"/>
                  </a:lnTo>
                  <a:lnTo>
                    <a:pt x="344" y="224"/>
                  </a:lnTo>
                  <a:lnTo>
                    <a:pt x="568" y="76"/>
                  </a:lnTo>
                  <a:lnTo>
                    <a:pt x="568" y="76"/>
                  </a:lnTo>
                  <a:lnTo>
                    <a:pt x="576" y="72"/>
                  </a:lnTo>
                  <a:lnTo>
                    <a:pt x="584" y="64"/>
                  </a:lnTo>
                  <a:lnTo>
                    <a:pt x="592" y="56"/>
                  </a:lnTo>
                  <a:lnTo>
                    <a:pt x="596" y="50"/>
                  </a:lnTo>
                  <a:lnTo>
                    <a:pt x="596" y="44"/>
                  </a:lnTo>
                  <a:lnTo>
                    <a:pt x="596" y="44"/>
                  </a:lnTo>
                  <a:lnTo>
                    <a:pt x="596" y="36"/>
                  </a:lnTo>
                  <a:lnTo>
                    <a:pt x="592" y="28"/>
                  </a:lnTo>
                  <a:lnTo>
                    <a:pt x="592" y="28"/>
                  </a:lnTo>
                  <a:lnTo>
                    <a:pt x="588" y="24"/>
                  </a:lnTo>
                  <a:lnTo>
                    <a:pt x="584" y="20"/>
                  </a:lnTo>
                  <a:lnTo>
                    <a:pt x="572" y="18"/>
                  </a:lnTo>
                  <a:lnTo>
                    <a:pt x="560" y="20"/>
                  </a:lnTo>
                  <a:lnTo>
                    <a:pt x="548" y="24"/>
                  </a:lnTo>
                  <a:lnTo>
                    <a:pt x="528" y="32"/>
                  </a:lnTo>
                  <a:lnTo>
                    <a:pt x="520" y="38"/>
                  </a:lnTo>
                  <a:lnTo>
                    <a:pt x="520" y="38"/>
                  </a:lnTo>
                  <a:lnTo>
                    <a:pt x="502" y="50"/>
                  </a:lnTo>
                  <a:lnTo>
                    <a:pt x="462" y="70"/>
                  </a:lnTo>
                  <a:lnTo>
                    <a:pt x="438" y="82"/>
                  </a:lnTo>
                  <a:lnTo>
                    <a:pt x="414" y="92"/>
                  </a:lnTo>
                  <a:lnTo>
                    <a:pt x="390" y="100"/>
                  </a:lnTo>
                  <a:lnTo>
                    <a:pt x="370" y="104"/>
                  </a:lnTo>
                  <a:lnTo>
                    <a:pt x="360" y="104"/>
                  </a:lnTo>
                  <a:lnTo>
                    <a:pt x="360" y="86"/>
                  </a:lnTo>
                  <a:lnTo>
                    <a:pt x="368" y="86"/>
                  </a:lnTo>
                  <a:lnTo>
                    <a:pt x="368" y="86"/>
                  </a:lnTo>
                  <a:lnTo>
                    <a:pt x="388" y="82"/>
                  </a:lnTo>
                  <a:lnTo>
                    <a:pt x="410" y="74"/>
                  </a:lnTo>
                  <a:lnTo>
                    <a:pt x="434" y="64"/>
                  </a:lnTo>
                  <a:lnTo>
                    <a:pt x="456" y="54"/>
                  </a:lnTo>
                  <a:lnTo>
                    <a:pt x="494" y="32"/>
                  </a:lnTo>
                  <a:lnTo>
                    <a:pt x="510" y="24"/>
                  </a:lnTo>
                  <a:lnTo>
                    <a:pt x="510" y="24"/>
                  </a:lnTo>
                  <a:lnTo>
                    <a:pt x="522" y="16"/>
                  </a:lnTo>
                  <a:lnTo>
                    <a:pt x="534" y="10"/>
                  </a:lnTo>
                  <a:lnTo>
                    <a:pt x="548" y="4"/>
                  </a:lnTo>
                  <a:lnTo>
                    <a:pt x="564" y="0"/>
                  </a:lnTo>
                  <a:lnTo>
                    <a:pt x="578" y="0"/>
                  </a:lnTo>
                  <a:lnTo>
                    <a:pt x="586" y="2"/>
                  </a:lnTo>
                  <a:lnTo>
                    <a:pt x="594" y="6"/>
                  </a:lnTo>
                  <a:lnTo>
                    <a:pt x="600" y="10"/>
                  </a:lnTo>
                  <a:lnTo>
                    <a:pt x="606" y="16"/>
                  </a:lnTo>
                  <a:lnTo>
                    <a:pt x="606" y="16"/>
                  </a:lnTo>
                  <a:lnTo>
                    <a:pt x="612" y="24"/>
                  </a:lnTo>
                  <a:lnTo>
                    <a:pt x="614" y="32"/>
                  </a:lnTo>
                  <a:lnTo>
                    <a:pt x="616" y="40"/>
                  </a:lnTo>
                  <a:lnTo>
                    <a:pt x="614" y="48"/>
                  </a:lnTo>
                  <a:lnTo>
                    <a:pt x="614" y="48"/>
                  </a:lnTo>
                  <a:lnTo>
                    <a:pt x="612" y="58"/>
                  </a:lnTo>
                  <a:lnTo>
                    <a:pt x="606" y="66"/>
                  </a:lnTo>
                  <a:lnTo>
                    <a:pt x="594" y="80"/>
                  </a:lnTo>
                  <a:lnTo>
                    <a:pt x="582" y="88"/>
                  </a:lnTo>
                  <a:lnTo>
                    <a:pt x="578" y="92"/>
                  </a:lnTo>
                  <a:lnTo>
                    <a:pt x="354" y="238"/>
                  </a:lnTo>
                  <a:lnTo>
                    <a:pt x="354" y="238"/>
                  </a:lnTo>
                  <a:lnTo>
                    <a:pt x="350" y="242"/>
                  </a:lnTo>
                  <a:lnTo>
                    <a:pt x="340" y="246"/>
                  </a:lnTo>
                  <a:lnTo>
                    <a:pt x="324" y="252"/>
                  </a:lnTo>
                  <a:lnTo>
                    <a:pt x="304" y="254"/>
                  </a:lnTo>
                  <a:lnTo>
                    <a:pt x="304" y="25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2" name="Freeform 116">
              <a:extLst>
                <a:ext uri="{FF2B5EF4-FFF2-40B4-BE49-F238E27FC236}">
                  <a16:creationId xmlns:a16="http://schemas.microsoft.com/office/drawing/2014/main" id="{1174AEA9-FF35-42AC-A9C1-585D6013A5C8}"/>
                </a:ext>
              </a:extLst>
            </p:cNvPr>
            <p:cNvSpPr>
              <a:spLocks noEditPoints="1"/>
            </p:cNvSpPr>
            <p:nvPr/>
          </p:nvSpPr>
          <p:spPr bwMode="auto">
            <a:xfrm>
              <a:off x="3133" y="3428"/>
              <a:ext cx="144" cy="288"/>
            </a:xfrm>
            <a:custGeom>
              <a:avLst/>
              <a:gdLst>
                <a:gd name="T0" fmla="*/ 144 w 144"/>
                <a:gd name="T1" fmla="*/ 288 h 288"/>
                <a:gd name="T2" fmla="*/ 0 w 144"/>
                <a:gd name="T3" fmla="*/ 288 h 288"/>
                <a:gd name="T4" fmla="*/ 0 w 144"/>
                <a:gd name="T5" fmla="*/ 0 h 288"/>
                <a:gd name="T6" fmla="*/ 144 w 144"/>
                <a:gd name="T7" fmla="*/ 0 h 288"/>
                <a:gd name="T8" fmla="*/ 144 w 144"/>
                <a:gd name="T9" fmla="*/ 288 h 288"/>
                <a:gd name="T10" fmla="*/ 18 w 144"/>
                <a:gd name="T11" fmla="*/ 270 h 288"/>
                <a:gd name="T12" fmla="*/ 126 w 144"/>
                <a:gd name="T13" fmla="*/ 270 h 288"/>
                <a:gd name="T14" fmla="*/ 126 w 144"/>
                <a:gd name="T15" fmla="*/ 18 h 288"/>
                <a:gd name="T16" fmla="*/ 18 w 144"/>
                <a:gd name="T17" fmla="*/ 18 h 288"/>
                <a:gd name="T18" fmla="*/ 18 w 144"/>
                <a:gd name="T19" fmla="*/ 27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288">
                  <a:moveTo>
                    <a:pt x="144" y="288"/>
                  </a:moveTo>
                  <a:lnTo>
                    <a:pt x="0" y="288"/>
                  </a:lnTo>
                  <a:lnTo>
                    <a:pt x="0" y="0"/>
                  </a:lnTo>
                  <a:lnTo>
                    <a:pt x="144" y="0"/>
                  </a:lnTo>
                  <a:lnTo>
                    <a:pt x="144" y="288"/>
                  </a:lnTo>
                  <a:close/>
                  <a:moveTo>
                    <a:pt x="18" y="270"/>
                  </a:moveTo>
                  <a:lnTo>
                    <a:pt x="126" y="270"/>
                  </a:lnTo>
                  <a:lnTo>
                    <a:pt x="126" y="18"/>
                  </a:lnTo>
                  <a:lnTo>
                    <a:pt x="18" y="18"/>
                  </a:lnTo>
                  <a:lnTo>
                    <a:pt x="18" y="27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3" name="Rectangle 117">
              <a:extLst>
                <a:ext uri="{FF2B5EF4-FFF2-40B4-BE49-F238E27FC236}">
                  <a16:creationId xmlns:a16="http://schemas.microsoft.com/office/drawing/2014/main" id="{C2B42049-54CB-463A-8B38-993702A9F47A}"/>
                </a:ext>
              </a:extLst>
            </p:cNvPr>
            <p:cNvSpPr>
              <a:spLocks noChangeArrowheads="1"/>
            </p:cNvSpPr>
            <p:nvPr/>
          </p:nvSpPr>
          <p:spPr bwMode="auto">
            <a:xfrm>
              <a:off x="3197" y="3522"/>
              <a:ext cx="18" cy="17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4" name="Freeform 118">
              <a:extLst>
                <a:ext uri="{FF2B5EF4-FFF2-40B4-BE49-F238E27FC236}">
                  <a16:creationId xmlns:a16="http://schemas.microsoft.com/office/drawing/2014/main" id="{47F34DB5-E110-4487-893C-83E85F6A97A3}"/>
                </a:ext>
              </a:extLst>
            </p:cNvPr>
            <p:cNvSpPr>
              <a:spLocks/>
            </p:cNvSpPr>
            <p:nvPr/>
          </p:nvSpPr>
          <p:spPr bwMode="auto">
            <a:xfrm>
              <a:off x="3545" y="3230"/>
              <a:ext cx="76" cy="136"/>
            </a:xfrm>
            <a:custGeom>
              <a:avLst/>
              <a:gdLst>
                <a:gd name="T0" fmla="*/ 24 w 76"/>
                <a:gd name="T1" fmla="*/ 136 h 136"/>
                <a:gd name="T2" fmla="*/ 14 w 76"/>
                <a:gd name="T3" fmla="*/ 134 h 136"/>
                <a:gd name="T4" fmla="*/ 2 w 76"/>
                <a:gd name="T5" fmla="*/ 122 h 136"/>
                <a:gd name="T6" fmla="*/ 0 w 76"/>
                <a:gd name="T7" fmla="*/ 98 h 136"/>
                <a:gd name="T8" fmla="*/ 18 w 76"/>
                <a:gd name="T9" fmla="*/ 112 h 136"/>
                <a:gd name="T10" fmla="*/ 20 w 76"/>
                <a:gd name="T11" fmla="*/ 116 h 136"/>
                <a:gd name="T12" fmla="*/ 52 w 76"/>
                <a:gd name="T13" fmla="*/ 118 h 136"/>
                <a:gd name="T14" fmla="*/ 56 w 76"/>
                <a:gd name="T15" fmla="*/ 116 h 136"/>
                <a:gd name="T16" fmla="*/ 58 w 76"/>
                <a:gd name="T17" fmla="*/ 82 h 136"/>
                <a:gd name="T18" fmla="*/ 56 w 76"/>
                <a:gd name="T19" fmla="*/ 78 h 136"/>
                <a:gd name="T20" fmla="*/ 24 w 76"/>
                <a:gd name="T21" fmla="*/ 76 h 136"/>
                <a:gd name="T22" fmla="*/ 14 w 76"/>
                <a:gd name="T23" fmla="*/ 76 h 136"/>
                <a:gd name="T24" fmla="*/ 2 w 76"/>
                <a:gd name="T25" fmla="*/ 62 h 136"/>
                <a:gd name="T26" fmla="*/ 0 w 76"/>
                <a:gd name="T27" fmla="*/ 24 h 136"/>
                <a:gd name="T28" fmla="*/ 2 w 76"/>
                <a:gd name="T29" fmla="*/ 14 h 136"/>
                <a:gd name="T30" fmla="*/ 14 w 76"/>
                <a:gd name="T31" fmla="*/ 2 h 136"/>
                <a:gd name="T32" fmla="*/ 52 w 76"/>
                <a:gd name="T33" fmla="*/ 0 h 136"/>
                <a:gd name="T34" fmla="*/ 62 w 76"/>
                <a:gd name="T35" fmla="*/ 2 h 136"/>
                <a:gd name="T36" fmla="*/ 74 w 76"/>
                <a:gd name="T37" fmla="*/ 14 h 136"/>
                <a:gd name="T38" fmla="*/ 76 w 76"/>
                <a:gd name="T39" fmla="*/ 38 h 136"/>
                <a:gd name="T40" fmla="*/ 58 w 76"/>
                <a:gd name="T41" fmla="*/ 24 h 136"/>
                <a:gd name="T42" fmla="*/ 56 w 76"/>
                <a:gd name="T43" fmla="*/ 20 h 136"/>
                <a:gd name="T44" fmla="*/ 24 w 76"/>
                <a:gd name="T45" fmla="*/ 18 h 136"/>
                <a:gd name="T46" fmla="*/ 20 w 76"/>
                <a:gd name="T47" fmla="*/ 20 h 136"/>
                <a:gd name="T48" fmla="*/ 18 w 76"/>
                <a:gd name="T49" fmla="*/ 54 h 136"/>
                <a:gd name="T50" fmla="*/ 20 w 76"/>
                <a:gd name="T51" fmla="*/ 58 h 136"/>
                <a:gd name="T52" fmla="*/ 52 w 76"/>
                <a:gd name="T53" fmla="*/ 58 h 136"/>
                <a:gd name="T54" fmla="*/ 62 w 76"/>
                <a:gd name="T55" fmla="*/ 60 h 136"/>
                <a:gd name="T56" fmla="*/ 74 w 76"/>
                <a:gd name="T57" fmla="*/ 74 h 136"/>
                <a:gd name="T58" fmla="*/ 76 w 76"/>
                <a:gd name="T59" fmla="*/ 112 h 136"/>
                <a:gd name="T60" fmla="*/ 74 w 76"/>
                <a:gd name="T61" fmla="*/ 122 h 136"/>
                <a:gd name="T62" fmla="*/ 62 w 76"/>
                <a:gd name="T63" fmla="*/ 134 h 136"/>
                <a:gd name="T64" fmla="*/ 52 w 76"/>
                <a:gd name="T6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36">
                  <a:moveTo>
                    <a:pt x="52" y="136"/>
                  </a:moveTo>
                  <a:lnTo>
                    <a:pt x="24" y="136"/>
                  </a:lnTo>
                  <a:lnTo>
                    <a:pt x="24" y="136"/>
                  </a:lnTo>
                  <a:lnTo>
                    <a:pt x="14" y="134"/>
                  </a:lnTo>
                  <a:lnTo>
                    <a:pt x="6" y="128"/>
                  </a:lnTo>
                  <a:lnTo>
                    <a:pt x="2" y="122"/>
                  </a:lnTo>
                  <a:lnTo>
                    <a:pt x="0" y="112"/>
                  </a:lnTo>
                  <a:lnTo>
                    <a:pt x="0" y="98"/>
                  </a:lnTo>
                  <a:lnTo>
                    <a:pt x="18" y="98"/>
                  </a:lnTo>
                  <a:lnTo>
                    <a:pt x="18" y="112"/>
                  </a:lnTo>
                  <a:lnTo>
                    <a:pt x="18" y="112"/>
                  </a:lnTo>
                  <a:lnTo>
                    <a:pt x="20" y="116"/>
                  </a:lnTo>
                  <a:lnTo>
                    <a:pt x="24" y="118"/>
                  </a:lnTo>
                  <a:lnTo>
                    <a:pt x="52" y="118"/>
                  </a:lnTo>
                  <a:lnTo>
                    <a:pt x="52" y="118"/>
                  </a:lnTo>
                  <a:lnTo>
                    <a:pt x="56" y="116"/>
                  </a:lnTo>
                  <a:lnTo>
                    <a:pt x="58" y="112"/>
                  </a:lnTo>
                  <a:lnTo>
                    <a:pt x="58" y="82"/>
                  </a:lnTo>
                  <a:lnTo>
                    <a:pt x="58" y="82"/>
                  </a:lnTo>
                  <a:lnTo>
                    <a:pt x="56" y="78"/>
                  </a:lnTo>
                  <a:lnTo>
                    <a:pt x="52" y="76"/>
                  </a:lnTo>
                  <a:lnTo>
                    <a:pt x="24" y="76"/>
                  </a:lnTo>
                  <a:lnTo>
                    <a:pt x="24" y="76"/>
                  </a:lnTo>
                  <a:lnTo>
                    <a:pt x="14" y="76"/>
                  </a:lnTo>
                  <a:lnTo>
                    <a:pt x="6" y="70"/>
                  </a:lnTo>
                  <a:lnTo>
                    <a:pt x="2" y="62"/>
                  </a:lnTo>
                  <a:lnTo>
                    <a:pt x="0" y="54"/>
                  </a:lnTo>
                  <a:lnTo>
                    <a:pt x="0" y="24"/>
                  </a:lnTo>
                  <a:lnTo>
                    <a:pt x="0" y="24"/>
                  </a:lnTo>
                  <a:lnTo>
                    <a:pt x="2" y="14"/>
                  </a:lnTo>
                  <a:lnTo>
                    <a:pt x="6" y="6"/>
                  </a:lnTo>
                  <a:lnTo>
                    <a:pt x="14" y="2"/>
                  </a:lnTo>
                  <a:lnTo>
                    <a:pt x="24" y="0"/>
                  </a:lnTo>
                  <a:lnTo>
                    <a:pt x="52" y="0"/>
                  </a:lnTo>
                  <a:lnTo>
                    <a:pt x="52" y="0"/>
                  </a:lnTo>
                  <a:lnTo>
                    <a:pt x="62" y="2"/>
                  </a:lnTo>
                  <a:lnTo>
                    <a:pt x="70" y="6"/>
                  </a:lnTo>
                  <a:lnTo>
                    <a:pt x="74" y="14"/>
                  </a:lnTo>
                  <a:lnTo>
                    <a:pt x="76" y="24"/>
                  </a:lnTo>
                  <a:lnTo>
                    <a:pt x="76" y="38"/>
                  </a:lnTo>
                  <a:lnTo>
                    <a:pt x="58" y="38"/>
                  </a:lnTo>
                  <a:lnTo>
                    <a:pt x="58" y="24"/>
                  </a:lnTo>
                  <a:lnTo>
                    <a:pt x="58" y="24"/>
                  </a:lnTo>
                  <a:lnTo>
                    <a:pt x="56" y="20"/>
                  </a:lnTo>
                  <a:lnTo>
                    <a:pt x="52" y="18"/>
                  </a:lnTo>
                  <a:lnTo>
                    <a:pt x="24" y="18"/>
                  </a:lnTo>
                  <a:lnTo>
                    <a:pt x="24" y="18"/>
                  </a:lnTo>
                  <a:lnTo>
                    <a:pt x="20" y="20"/>
                  </a:lnTo>
                  <a:lnTo>
                    <a:pt x="18" y="24"/>
                  </a:lnTo>
                  <a:lnTo>
                    <a:pt x="18" y="54"/>
                  </a:lnTo>
                  <a:lnTo>
                    <a:pt x="18" y="54"/>
                  </a:lnTo>
                  <a:lnTo>
                    <a:pt x="20" y="58"/>
                  </a:lnTo>
                  <a:lnTo>
                    <a:pt x="24" y="58"/>
                  </a:lnTo>
                  <a:lnTo>
                    <a:pt x="52" y="58"/>
                  </a:lnTo>
                  <a:lnTo>
                    <a:pt x="52" y="58"/>
                  </a:lnTo>
                  <a:lnTo>
                    <a:pt x="62" y="60"/>
                  </a:lnTo>
                  <a:lnTo>
                    <a:pt x="70" y="66"/>
                  </a:lnTo>
                  <a:lnTo>
                    <a:pt x="74" y="74"/>
                  </a:lnTo>
                  <a:lnTo>
                    <a:pt x="76" y="82"/>
                  </a:lnTo>
                  <a:lnTo>
                    <a:pt x="76" y="112"/>
                  </a:lnTo>
                  <a:lnTo>
                    <a:pt x="76" y="112"/>
                  </a:lnTo>
                  <a:lnTo>
                    <a:pt x="74" y="122"/>
                  </a:lnTo>
                  <a:lnTo>
                    <a:pt x="70" y="128"/>
                  </a:lnTo>
                  <a:lnTo>
                    <a:pt x="62" y="134"/>
                  </a:lnTo>
                  <a:lnTo>
                    <a:pt x="52" y="136"/>
                  </a:lnTo>
                  <a:lnTo>
                    <a:pt x="52" y="13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5" name="Rectangle 119">
              <a:extLst>
                <a:ext uri="{FF2B5EF4-FFF2-40B4-BE49-F238E27FC236}">
                  <a16:creationId xmlns:a16="http://schemas.microsoft.com/office/drawing/2014/main" id="{F9A6A632-00F5-47B3-BDC5-76F68D1AAC65}"/>
                </a:ext>
              </a:extLst>
            </p:cNvPr>
            <p:cNvSpPr>
              <a:spLocks noChangeArrowheads="1"/>
            </p:cNvSpPr>
            <p:nvPr/>
          </p:nvSpPr>
          <p:spPr bwMode="auto">
            <a:xfrm>
              <a:off x="3575" y="3222"/>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6" name="Rectangle 120">
              <a:extLst>
                <a:ext uri="{FF2B5EF4-FFF2-40B4-BE49-F238E27FC236}">
                  <a16:creationId xmlns:a16="http://schemas.microsoft.com/office/drawing/2014/main" id="{6549FA10-67F8-4C9D-A59F-C69F6DC0B7B9}"/>
                </a:ext>
              </a:extLst>
            </p:cNvPr>
            <p:cNvSpPr>
              <a:spLocks noChangeArrowheads="1"/>
            </p:cNvSpPr>
            <p:nvPr/>
          </p:nvSpPr>
          <p:spPr bwMode="auto">
            <a:xfrm>
              <a:off x="3575" y="3356"/>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7" name="Freeform 121">
              <a:extLst>
                <a:ext uri="{FF2B5EF4-FFF2-40B4-BE49-F238E27FC236}">
                  <a16:creationId xmlns:a16="http://schemas.microsoft.com/office/drawing/2014/main" id="{FE96D2BD-43E8-4EE1-B96D-D225FF94D89F}"/>
                </a:ext>
              </a:extLst>
            </p:cNvPr>
            <p:cNvSpPr>
              <a:spLocks noEditPoints="1"/>
            </p:cNvSpPr>
            <p:nvPr/>
          </p:nvSpPr>
          <p:spPr bwMode="auto">
            <a:xfrm>
              <a:off x="3399" y="3114"/>
              <a:ext cx="368" cy="368"/>
            </a:xfrm>
            <a:custGeom>
              <a:avLst/>
              <a:gdLst>
                <a:gd name="T0" fmla="*/ 166 w 368"/>
                <a:gd name="T1" fmla="*/ 366 h 368"/>
                <a:gd name="T2" fmla="*/ 112 w 368"/>
                <a:gd name="T3" fmla="*/ 352 h 368"/>
                <a:gd name="T4" fmla="*/ 68 w 368"/>
                <a:gd name="T5" fmla="*/ 326 h 368"/>
                <a:gd name="T6" fmla="*/ 32 w 368"/>
                <a:gd name="T7" fmla="*/ 286 h 368"/>
                <a:gd name="T8" fmla="*/ 8 w 368"/>
                <a:gd name="T9" fmla="*/ 238 h 368"/>
                <a:gd name="T10" fmla="*/ 0 w 368"/>
                <a:gd name="T11" fmla="*/ 184 h 368"/>
                <a:gd name="T12" fmla="*/ 4 w 368"/>
                <a:gd name="T13" fmla="*/ 146 h 368"/>
                <a:gd name="T14" fmla="*/ 22 w 368"/>
                <a:gd name="T15" fmla="*/ 96 h 368"/>
                <a:gd name="T16" fmla="*/ 54 w 368"/>
                <a:gd name="T17" fmla="*/ 54 h 368"/>
                <a:gd name="T18" fmla="*/ 96 w 368"/>
                <a:gd name="T19" fmla="*/ 22 h 368"/>
                <a:gd name="T20" fmla="*/ 148 w 368"/>
                <a:gd name="T21" fmla="*/ 4 h 368"/>
                <a:gd name="T22" fmla="*/ 184 w 368"/>
                <a:gd name="T23" fmla="*/ 0 h 368"/>
                <a:gd name="T24" fmla="*/ 238 w 368"/>
                <a:gd name="T25" fmla="*/ 8 h 368"/>
                <a:gd name="T26" fmla="*/ 286 w 368"/>
                <a:gd name="T27" fmla="*/ 32 h 368"/>
                <a:gd name="T28" fmla="*/ 326 w 368"/>
                <a:gd name="T29" fmla="*/ 68 h 368"/>
                <a:gd name="T30" fmla="*/ 354 w 368"/>
                <a:gd name="T31" fmla="*/ 112 h 368"/>
                <a:gd name="T32" fmla="*/ 366 w 368"/>
                <a:gd name="T33" fmla="*/ 166 h 368"/>
                <a:gd name="T34" fmla="*/ 366 w 368"/>
                <a:gd name="T35" fmla="*/ 202 h 368"/>
                <a:gd name="T36" fmla="*/ 354 w 368"/>
                <a:gd name="T37" fmla="*/ 256 h 368"/>
                <a:gd name="T38" fmla="*/ 326 w 368"/>
                <a:gd name="T39" fmla="*/ 300 h 368"/>
                <a:gd name="T40" fmla="*/ 286 w 368"/>
                <a:gd name="T41" fmla="*/ 336 h 368"/>
                <a:gd name="T42" fmla="*/ 238 w 368"/>
                <a:gd name="T43" fmla="*/ 360 h 368"/>
                <a:gd name="T44" fmla="*/ 184 w 368"/>
                <a:gd name="T45" fmla="*/ 368 h 368"/>
                <a:gd name="T46" fmla="*/ 184 w 368"/>
                <a:gd name="T47" fmla="*/ 18 h 368"/>
                <a:gd name="T48" fmla="*/ 134 w 368"/>
                <a:gd name="T49" fmla="*/ 26 h 368"/>
                <a:gd name="T50" fmla="*/ 92 w 368"/>
                <a:gd name="T51" fmla="*/ 46 h 368"/>
                <a:gd name="T52" fmla="*/ 56 w 368"/>
                <a:gd name="T53" fmla="*/ 78 h 368"/>
                <a:gd name="T54" fmla="*/ 32 w 368"/>
                <a:gd name="T55" fmla="*/ 120 h 368"/>
                <a:gd name="T56" fmla="*/ 20 w 368"/>
                <a:gd name="T57" fmla="*/ 166 h 368"/>
                <a:gd name="T58" fmla="*/ 20 w 368"/>
                <a:gd name="T59" fmla="*/ 200 h 368"/>
                <a:gd name="T60" fmla="*/ 32 w 368"/>
                <a:gd name="T61" fmla="*/ 248 h 368"/>
                <a:gd name="T62" fmla="*/ 56 w 368"/>
                <a:gd name="T63" fmla="*/ 290 h 368"/>
                <a:gd name="T64" fmla="*/ 92 w 368"/>
                <a:gd name="T65" fmla="*/ 322 h 368"/>
                <a:gd name="T66" fmla="*/ 134 w 368"/>
                <a:gd name="T67" fmla="*/ 342 h 368"/>
                <a:gd name="T68" fmla="*/ 184 w 368"/>
                <a:gd name="T69" fmla="*/ 350 h 368"/>
                <a:gd name="T70" fmla="*/ 218 w 368"/>
                <a:gd name="T71" fmla="*/ 346 h 368"/>
                <a:gd name="T72" fmla="*/ 262 w 368"/>
                <a:gd name="T73" fmla="*/ 330 h 368"/>
                <a:gd name="T74" fmla="*/ 302 w 368"/>
                <a:gd name="T75" fmla="*/ 300 h 368"/>
                <a:gd name="T76" fmla="*/ 330 w 368"/>
                <a:gd name="T77" fmla="*/ 262 h 368"/>
                <a:gd name="T78" fmla="*/ 346 w 368"/>
                <a:gd name="T79" fmla="*/ 218 h 368"/>
                <a:gd name="T80" fmla="*/ 350 w 368"/>
                <a:gd name="T81" fmla="*/ 184 h 368"/>
                <a:gd name="T82" fmla="*/ 342 w 368"/>
                <a:gd name="T83" fmla="*/ 134 h 368"/>
                <a:gd name="T84" fmla="*/ 322 w 368"/>
                <a:gd name="T85" fmla="*/ 92 h 368"/>
                <a:gd name="T86" fmla="*/ 290 w 368"/>
                <a:gd name="T87" fmla="*/ 56 h 368"/>
                <a:gd name="T88" fmla="*/ 248 w 368"/>
                <a:gd name="T89" fmla="*/ 32 h 368"/>
                <a:gd name="T90" fmla="*/ 200 w 368"/>
                <a:gd name="T91" fmla="*/ 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8" h="368">
                  <a:moveTo>
                    <a:pt x="184" y="368"/>
                  </a:moveTo>
                  <a:lnTo>
                    <a:pt x="184" y="368"/>
                  </a:lnTo>
                  <a:lnTo>
                    <a:pt x="166" y="366"/>
                  </a:lnTo>
                  <a:lnTo>
                    <a:pt x="148" y="364"/>
                  </a:lnTo>
                  <a:lnTo>
                    <a:pt x="130" y="360"/>
                  </a:lnTo>
                  <a:lnTo>
                    <a:pt x="112" y="352"/>
                  </a:lnTo>
                  <a:lnTo>
                    <a:pt x="96" y="346"/>
                  </a:lnTo>
                  <a:lnTo>
                    <a:pt x="82" y="336"/>
                  </a:lnTo>
                  <a:lnTo>
                    <a:pt x="68" y="326"/>
                  </a:lnTo>
                  <a:lnTo>
                    <a:pt x="54" y="314"/>
                  </a:lnTo>
                  <a:lnTo>
                    <a:pt x="42" y="300"/>
                  </a:lnTo>
                  <a:lnTo>
                    <a:pt x="32" y="286"/>
                  </a:lnTo>
                  <a:lnTo>
                    <a:pt x="22" y="272"/>
                  </a:lnTo>
                  <a:lnTo>
                    <a:pt x="14" y="256"/>
                  </a:lnTo>
                  <a:lnTo>
                    <a:pt x="8" y="238"/>
                  </a:lnTo>
                  <a:lnTo>
                    <a:pt x="4" y="220"/>
                  </a:lnTo>
                  <a:lnTo>
                    <a:pt x="2" y="202"/>
                  </a:lnTo>
                  <a:lnTo>
                    <a:pt x="0" y="184"/>
                  </a:lnTo>
                  <a:lnTo>
                    <a:pt x="0" y="184"/>
                  </a:lnTo>
                  <a:lnTo>
                    <a:pt x="2" y="166"/>
                  </a:lnTo>
                  <a:lnTo>
                    <a:pt x="4" y="146"/>
                  </a:lnTo>
                  <a:lnTo>
                    <a:pt x="8" y="130"/>
                  </a:lnTo>
                  <a:lnTo>
                    <a:pt x="14" y="112"/>
                  </a:lnTo>
                  <a:lnTo>
                    <a:pt x="22" y="96"/>
                  </a:lnTo>
                  <a:lnTo>
                    <a:pt x="32" y="82"/>
                  </a:lnTo>
                  <a:lnTo>
                    <a:pt x="42" y="68"/>
                  </a:lnTo>
                  <a:lnTo>
                    <a:pt x="54" y="54"/>
                  </a:lnTo>
                  <a:lnTo>
                    <a:pt x="68" y="42"/>
                  </a:lnTo>
                  <a:lnTo>
                    <a:pt x="82" y="32"/>
                  </a:lnTo>
                  <a:lnTo>
                    <a:pt x="96" y="22"/>
                  </a:lnTo>
                  <a:lnTo>
                    <a:pt x="112" y="14"/>
                  </a:lnTo>
                  <a:lnTo>
                    <a:pt x="130" y="8"/>
                  </a:lnTo>
                  <a:lnTo>
                    <a:pt x="148" y="4"/>
                  </a:lnTo>
                  <a:lnTo>
                    <a:pt x="166" y="2"/>
                  </a:lnTo>
                  <a:lnTo>
                    <a:pt x="184" y="0"/>
                  </a:lnTo>
                  <a:lnTo>
                    <a:pt x="184" y="0"/>
                  </a:lnTo>
                  <a:lnTo>
                    <a:pt x="202" y="2"/>
                  </a:lnTo>
                  <a:lnTo>
                    <a:pt x="220" y="4"/>
                  </a:lnTo>
                  <a:lnTo>
                    <a:pt x="238" y="8"/>
                  </a:lnTo>
                  <a:lnTo>
                    <a:pt x="256" y="14"/>
                  </a:lnTo>
                  <a:lnTo>
                    <a:pt x="272" y="22"/>
                  </a:lnTo>
                  <a:lnTo>
                    <a:pt x="286" y="32"/>
                  </a:lnTo>
                  <a:lnTo>
                    <a:pt x="300" y="42"/>
                  </a:lnTo>
                  <a:lnTo>
                    <a:pt x="314" y="54"/>
                  </a:lnTo>
                  <a:lnTo>
                    <a:pt x="326" y="68"/>
                  </a:lnTo>
                  <a:lnTo>
                    <a:pt x="336" y="82"/>
                  </a:lnTo>
                  <a:lnTo>
                    <a:pt x="346" y="96"/>
                  </a:lnTo>
                  <a:lnTo>
                    <a:pt x="354" y="112"/>
                  </a:lnTo>
                  <a:lnTo>
                    <a:pt x="360" y="130"/>
                  </a:lnTo>
                  <a:lnTo>
                    <a:pt x="364" y="146"/>
                  </a:lnTo>
                  <a:lnTo>
                    <a:pt x="366" y="166"/>
                  </a:lnTo>
                  <a:lnTo>
                    <a:pt x="368" y="184"/>
                  </a:lnTo>
                  <a:lnTo>
                    <a:pt x="368" y="184"/>
                  </a:lnTo>
                  <a:lnTo>
                    <a:pt x="366" y="202"/>
                  </a:lnTo>
                  <a:lnTo>
                    <a:pt x="364" y="220"/>
                  </a:lnTo>
                  <a:lnTo>
                    <a:pt x="360" y="238"/>
                  </a:lnTo>
                  <a:lnTo>
                    <a:pt x="354" y="256"/>
                  </a:lnTo>
                  <a:lnTo>
                    <a:pt x="346" y="272"/>
                  </a:lnTo>
                  <a:lnTo>
                    <a:pt x="336" y="286"/>
                  </a:lnTo>
                  <a:lnTo>
                    <a:pt x="326" y="300"/>
                  </a:lnTo>
                  <a:lnTo>
                    <a:pt x="314" y="314"/>
                  </a:lnTo>
                  <a:lnTo>
                    <a:pt x="300" y="326"/>
                  </a:lnTo>
                  <a:lnTo>
                    <a:pt x="286" y="336"/>
                  </a:lnTo>
                  <a:lnTo>
                    <a:pt x="272" y="346"/>
                  </a:lnTo>
                  <a:lnTo>
                    <a:pt x="256" y="352"/>
                  </a:lnTo>
                  <a:lnTo>
                    <a:pt x="238" y="360"/>
                  </a:lnTo>
                  <a:lnTo>
                    <a:pt x="220" y="364"/>
                  </a:lnTo>
                  <a:lnTo>
                    <a:pt x="202" y="366"/>
                  </a:lnTo>
                  <a:lnTo>
                    <a:pt x="184" y="368"/>
                  </a:lnTo>
                  <a:lnTo>
                    <a:pt x="184" y="368"/>
                  </a:lnTo>
                  <a:close/>
                  <a:moveTo>
                    <a:pt x="184" y="18"/>
                  </a:moveTo>
                  <a:lnTo>
                    <a:pt x="184" y="18"/>
                  </a:lnTo>
                  <a:lnTo>
                    <a:pt x="168" y="20"/>
                  </a:lnTo>
                  <a:lnTo>
                    <a:pt x="150" y="22"/>
                  </a:lnTo>
                  <a:lnTo>
                    <a:pt x="134" y="26"/>
                  </a:lnTo>
                  <a:lnTo>
                    <a:pt x="120" y="32"/>
                  </a:lnTo>
                  <a:lnTo>
                    <a:pt x="106" y="38"/>
                  </a:lnTo>
                  <a:lnTo>
                    <a:pt x="92" y="46"/>
                  </a:lnTo>
                  <a:lnTo>
                    <a:pt x="78" y="56"/>
                  </a:lnTo>
                  <a:lnTo>
                    <a:pt x="68" y="66"/>
                  </a:lnTo>
                  <a:lnTo>
                    <a:pt x="56" y="78"/>
                  </a:lnTo>
                  <a:lnTo>
                    <a:pt x="46" y="92"/>
                  </a:lnTo>
                  <a:lnTo>
                    <a:pt x="38" y="106"/>
                  </a:lnTo>
                  <a:lnTo>
                    <a:pt x="32" y="120"/>
                  </a:lnTo>
                  <a:lnTo>
                    <a:pt x="26" y="134"/>
                  </a:lnTo>
                  <a:lnTo>
                    <a:pt x="22" y="150"/>
                  </a:lnTo>
                  <a:lnTo>
                    <a:pt x="20" y="166"/>
                  </a:lnTo>
                  <a:lnTo>
                    <a:pt x="18" y="184"/>
                  </a:lnTo>
                  <a:lnTo>
                    <a:pt x="18" y="184"/>
                  </a:lnTo>
                  <a:lnTo>
                    <a:pt x="20" y="200"/>
                  </a:lnTo>
                  <a:lnTo>
                    <a:pt x="22" y="218"/>
                  </a:lnTo>
                  <a:lnTo>
                    <a:pt x="26" y="234"/>
                  </a:lnTo>
                  <a:lnTo>
                    <a:pt x="32" y="248"/>
                  </a:lnTo>
                  <a:lnTo>
                    <a:pt x="38" y="262"/>
                  </a:lnTo>
                  <a:lnTo>
                    <a:pt x="46" y="276"/>
                  </a:lnTo>
                  <a:lnTo>
                    <a:pt x="56" y="290"/>
                  </a:lnTo>
                  <a:lnTo>
                    <a:pt x="68" y="300"/>
                  </a:lnTo>
                  <a:lnTo>
                    <a:pt x="78" y="312"/>
                  </a:lnTo>
                  <a:lnTo>
                    <a:pt x="92" y="322"/>
                  </a:lnTo>
                  <a:lnTo>
                    <a:pt x="106" y="330"/>
                  </a:lnTo>
                  <a:lnTo>
                    <a:pt x="120" y="336"/>
                  </a:lnTo>
                  <a:lnTo>
                    <a:pt x="134" y="342"/>
                  </a:lnTo>
                  <a:lnTo>
                    <a:pt x="150" y="346"/>
                  </a:lnTo>
                  <a:lnTo>
                    <a:pt x="168" y="348"/>
                  </a:lnTo>
                  <a:lnTo>
                    <a:pt x="184" y="350"/>
                  </a:lnTo>
                  <a:lnTo>
                    <a:pt x="184" y="350"/>
                  </a:lnTo>
                  <a:lnTo>
                    <a:pt x="200" y="348"/>
                  </a:lnTo>
                  <a:lnTo>
                    <a:pt x="218" y="346"/>
                  </a:lnTo>
                  <a:lnTo>
                    <a:pt x="234" y="342"/>
                  </a:lnTo>
                  <a:lnTo>
                    <a:pt x="248" y="336"/>
                  </a:lnTo>
                  <a:lnTo>
                    <a:pt x="262" y="330"/>
                  </a:lnTo>
                  <a:lnTo>
                    <a:pt x="276" y="322"/>
                  </a:lnTo>
                  <a:lnTo>
                    <a:pt x="290" y="312"/>
                  </a:lnTo>
                  <a:lnTo>
                    <a:pt x="302" y="300"/>
                  </a:lnTo>
                  <a:lnTo>
                    <a:pt x="312" y="290"/>
                  </a:lnTo>
                  <a:lnTo>
                    <a:pt x="322" y="276"/>
                  </a:lnTo>
                  <a:lnTo>
                    <a:pt x="330" y="262"/>
                  </a:lnTo>
                  <a:lnTo>
                    <a:pt x="336" y="248"/>
                  </a:lnTo>
                  <a:lnTo>
                    <a:pt x="342" y="234"/>
                  </a:lnTo>
                  <a:lnTo>
                    <a:pt x="346" y="218"/>
                  </a:lnTo>
                  <a:lnTo>
                    <a:pt x="348" y="200"/>
                  </a:lnTo>
                  <a:lnTo>
                    <a:pt x="350" y="184"/>
                  </a:lnTo>
                  <a:lnTo>
                    <a:pt x="350" y="184"/>
                  </a:lnTo>
                  <a:lnTo>
                    <a:pt x="348" y="166"/>
                  </a:lnTo>
                  <a:lnTo>
                    <a:pt x="346" y="150"/>
                  </a:lnTo>
                  <a:lnTo>
                    <a:pt x="342" y="134"/>
                  </a:lnTo>
                  <a:lnTo>
                    <a:pt x="336" y="120"/>
                  </a:lnTo>
                  <a:lnTo>
                    <a:pt x="330" y="106"/>
                  </a:lnTo>
                  <a:lnTo>
                    <a:pt x="322" y="92"/>
                  </a:lnTo>
                  <a:lnTo>
                    <a:pt x="312" y="78"/>
                  </a:lnTo>
                  <a:lnTo>
                    <a:pt x="302" y="66"/>
                  </a:lnTo>
                  <a:lnTo>
                    <a:pt x="290" y="56"/>
                  </a:lnTo>
                  <a:lnTo>
                    <a:pt x="276" y="46"/>
                  </a:lnTo>
                  <a:lnTo>
                    <a:pt x="262" y="38"/>
                  </a:lnTo>
                  <a:lnTo>
                    <a:pt x="248" y="32"/>
                  </a:lnTo>
                  <a:lnTo>
                    <a:pt x="234" y="26"/>
                  </a:lnTo>
                  <a:lnTo>
                    <a:pt x="218" y="22"/>
                  </a:lnTo>
                  <a:lnTo>
                    <a:pt x="200" y="20"/>
                  </a:lnTo>
                  <a:lnTo>
                    <a:pt x="184" y="18"/>
                  </a:lnTo>
                  <a:lnTo>
                    <a:pt x="18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8" name="Freeform 122">
              <a:extLst>
                <a:ext uri="{FF2B5EF4-FFF2-40B4-BE49-F238E27FC236}">
                  <a16:creationId xmlns:a16="http://schemas.microsoft.com/office/drawing/2014/main" id="{FDECE361-061D-4D3A-B95C-AAC18DD3890E}"/>
                </a:ext>
              </a:extLst>
            </p:cNvPr>
            <p:cNvSpPr>
              <a:spLocks noEditPoints="1"/>
            </p:cNvSpPr>
            <p:nvPr/>
          </p:nvSpPr>
          <p:spPr bwMode="auto">
            <a:xfrm>
              <a:off x="3463" y="3178"/>
              <a:ext cx="240" cy="240"/>
            </a:xfrm>
            <a:custGeom>
              <a:avLst/>
              <a:gdLst>
                <a:gd name="T0" fmla="*/ 120 w 240"/>
                <a:gd name="T1" fmla="*/ 240 h 240"/>
                <a:gd name="T2" fmla="*/ 96 w 240"/>
                <a:gd name="T3" fmla="*/ 238 h 240"/>
                <a:gd name="T4" fmla="*/ 52 w 240"/>
                <a:gd name="T5" fmla="*/ 220 h 240"/>
                <a:gd name="T6" fmla="*/ 20 w 240"/>
                <a:gd name="T7" fmla="*/ 188 h 240"/>
                <a:gd name="T8" fmla="*/ 2 w 240"/>
                <a:gd name="T9" fmla="*/ 144 h 240"/>
                <a:gd name="T10" fmla="*/ 0 w 240"/>
                <a:gd name="T11" fmla="*/ 120 h 240"/>
                <a:gd name="T12" fmla="*/ 0 w 240"/>
                <a:gd name="T13" fmla="*/ 108 h 240"/>
                <a:gd name="T14" fmla="*/ 10 w 240"/>
                <a:gd name="T15" fmla="*/ 74 h 240"/>
                <a:gd name="T16" fmla="*/ 34 w 240"/>
                <a:gd name="T17" fmla="*/ 34 h 240"/>
                <a:gd name="T18" fmla="*/ 74 w 240"/>
                <a:gd name="T19" fmla="*/ 8 h 240"/>
                <a:gd name="T20" fmla="*/ 108 w 240"/>
                <a:gd name="T21" fmla="*/ 0 h 240"/>
                <a:gd name="T22" fmla="*/ 120 w 240"/>
                <a:gd name="T23" fmla="*/ 0 h 240"/>
                <a:gd name="T24" fmla="*/ 144 w 240"/>
                <a:gd name="T25" fmla="*/ 2 h 240"/>
                <a:gd name="T26" fmla="*/ 188 w 240"/>
                <a:gd name="T27" fmla="*/ 20 h 240"/>
                <a:gd name="T28" fmla="*/ 220 w 240"/>
                <a:gd name="T29" fmla="*/ 52 h 240"/>
                <a:gd name="T30" fmla="*/ 238 w 240"/>
                <a:gd name="T31" fmla="*/ 96 h 240"/>
                <a:gd name="T32" fmla="*/ 240 w 240"/>
                <a:gd name="T33" fmla="*/ 120 h 240"/>
                <a:gd name="T34" fmla="*/ 240 w 240"/>
                <a:gd name="T35" fmla="*/ 132 h 240"/>
                <a:gd name="T36" fmla="*/ 230 w 240"/>
                <a:gd name="T37" fmla="*/ 166 h 240"/>
                <a:gd name="T38" fmla="*/ 206 w 240"/>
                <a:gd name="T39" fmla="*/ 204 h 240"/>
                <a:gd name="T40" fmla="*/ 166 w 240"/>
                <a:gd name="T41" fmla="*/ 230 h 240"/>
                <a:gd name="T42" fmla="*/ 132 w 240"/>
                <a:gd name="T43" fmla="*/ 240 h 240"/>
                <a:gd name="T44" fmla="*/ 120 w 240"/>
                <a:gd name="T45" fmla="*/ 240 h 240"/>
                <a:gd name="T46" fmla="*/ 120 w 240"/>
                <a:gd name="T47" fmla="*/ 18 h 240"/>
                <a:gd name="T48" fmla="*/ 80 w 240"/>
                <a:gd name="T49" fmla="*/ 26 h 240"/>
                <a:gd name="T50" fmla="*/ 48 w 240"/>
                <a:gd name="T51" fmla="*/ 48 h 240"/>
                <a:gd name="T52" fmla="*/ 26 w 240"/>
                <a:gd name="T53" fmla="*/ 80 h 240"/>
                <a:gd name="T54" fmla="*/ 18 w 240"/>
                <a:gd name="T55" fmla="*/ 120 h 240"/>
                <a:gd name="T56" fmla="*/ 20 w 240"/>
                <a:gd name="T57" fmla="*/ 140 h 240"/>
                <a:gd name="T58" fmla="*/ 36 w 240"/>
                <a:gd name="T59" fmla="*/ 178 h 240"/>
                <a:gd name="T60" fmla="*/ 62 w 240"/>
                <a:gd name="T61" fmla="*/ 204 h 240"/>
                <a:gd name="T62" fmla="*/ 100 w 240"/>
                <a:gd name="T63" fmla="*/ 220 h 240"/>
                <a:gd name="T64" fmla="*/ 120 w 240"/>
                <a:gd name="T65" fmla="*/ 222 h 240"/>
                <a:gd name="T66" fmla="*/ 160 w 240"/>
                <a:gd name="T67" fmla="*/ 214 h 240"/>
                <a:gd name="T68" fmla="*/ 192 w 240"/>
                <a:gd name="T69" fmla="*/ 192 h 240"/>
                <a:gd name="T70" fmla="*/ 214 w 240"/>
                <a:gd name="T71" fmla="*/ 160 h 240"/>
                <a:gd name="T72" fmla="*/ 222 w 240"/>
                <a:gd name="T73" fmla="*/ 120 h 240"/>
                <a:gd name="T74" fmla="*/ 220 w 240"/>
                <a:gd name="T75" fmla="*/ 100 h 240"/>
                <a:gd name="T76" fmla="*/ 204 w 240"/>
                <a:gd name="T77" fmla="*/ 62 h 240"/>
                <a:gd name="T78" fmla="*/ 178 w 240"/>
                <a:gd name="T79" fmla="*/ 36 h 240"/>
                <a:gd name="T80" fmla="*/ 140 w 240"/>
                <a:gd name="T81" fmla="*/ 20 h 240"/>
                <a:gd name="T82" fmla="*/ 120 w 240"/>
                <a:gd name="T83" fmla="*/ 1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0" h="240">
                  <a:moveTo>
                    <a:pt x="120" y="240"/>
                  </a:moveTo>
                  <a:lnTo>
                    <a:pt x="120" y="240"/>
                  </a:lnTo>
                  <a:lnTo>
                    <a:pt x="108" y="240"/>
                  </a:lnTo>
                  <a:lnTo>
                    <a:pt x="96" y="238"/>
                  </a:lnTo>
                  <a:lnTo>
                    <a:pt x="74" y="230"/>
                  </a:lnTo>
                  <a:lnTo>
                    <a:pt x="52" y="220"/>
                  </a:lnTo>
                  <a:lnTo>
                    <a:pt x="34" y="204"/>
                  </a:lnTo>
                  <a:lnTo>
                    <a:pt x="20" y="188"/>
                  </a:lnTo>
                  <a:lnTo>
                    <a:pt x="10" y="166"/>
                  </a:lnTo>
                  <a:lnTo>
                    <a:pt x="2" y="144"/>
                  </a:lnTo>
                  <a:lnTo>
                    <a:pt x="0" y="132"/>
                  </a:lnTo>
                  <a:lnTo>
                    <a:pt x="0" y="120"/>
                  </a:lnTo>
                  <a:lnTo>
                    <a:pt x="0" y="120"/>
                  </a:lnTo>
                  <a:lnTo>
                    <a:pt x="0" y="108"/>
                  </a:lnTo>
                  <a:lnTo>
                    <a:pt x="2" y="96"/>
                  </a:lnTo>
                  <a:lnTo>
                    <a:pt x="10" y="74"/>
                  </a:lnTo>
                  <a:lnTo>
                    <a:pt x="20" y="52"/>
                  </a:lnTo>
                  <a:lnTo>
                    <a:pt x="34" y="34"/>
                  </a:lnTo>
                  <a:lnTo>
                    <a:pt x="52" y="20"/>
                  </a:lnTo>
                  <a:lnTo>
                    <a:pt x="74" y="8"/>
                  </a:lnTo>
                  <a:lnTo>
                    <a:pt x="96" y="2"/>
                  </a:lnTo>
                  <a:lnTo>
                    <a:pt x="108" y="0"/>
                  </a:lnTo>
                  <a:lnTo>
                    <a:pt x="120" y="0"/>
                  </a:lnTo>
                  <a:lnTo>
                    <a:pt x="120" y="0"/>
                  </a:lnTo>
                  <a:lnTo>
                    <a:pt x="132" y="0"/>
                  </a:lnTo>
                  <a:lnTo>
                    <a:pt x="144" y="2"/>
                  </a:lnTo>
                  <a:lnTo>
                    <a:pt x="166" y="8"/>
                  </a:lnTo>
                  <a:lnTo>
                    <a:pt x="188" y="20"/>
                  </a:lnTo>
                  <a:lnTo>
                    <a:pt x="206" y="34"/>
                  </a:lnTo>
                  <a:lnTo>
                    <a:pt x="220" y="52"/>
                  </a:lnTo>
                  <a:lnTo>
                    <a:pt x="230" y="74"/>
                  </a:lnTo>
                  <a:lnTo>
                    <a:pt x="238" y="96"/>
                  </a:lnTo>
                  <a:lnTo>
                    <a:pt x="240" y="108"/>
                  </a:lnTo>
                  <a:lnTo>
                    <a:pt x="240" y="120"/>
                  </a:lnTo>
                  <a:lnTo>
                    <a:pt x="240" y="120"/>
                  </a:lnTo>
                  <a:lnTo>
                    <a:pt x="240" y="132"/>
                  </a:lnTo>
                  <a:lnTo>
                    <a:pt x="238" y="144"/>
                  </a:lnTo>
                  <a:lnTo>
                    <a:pt x="230" y="166"/>
                  </a:lnTo>
                  <a:lnTo>
                    <a:pt x="220" y="188"/>
                  </a:lnTo>
                  <a:lnTo>
                    <a:pt x="206" y="204"/>
                  </a:lnTo>
                  <a:lnTo>
                    <a:pt x="188" y="220"/>
                  </a:lnTo>
                  <a:lnTo>
                    <a:pt x="166" y="230"/>
                  </a:lnTo>
                  <a:lnTo>
                    <a:pt x="144" y="238"/>
                  </a:lnTo>
                  <a:lnTo>
                    <a:pt x="132" y="240"/>
                  </a:lnTo>
                  <a:lnTo>
                    <a:pt x="120" y="240"/>
                  </a:lnTo>
                  <a:lnTo>
                    <a:pt x="120" y="240"/>
                  </a:lnTo>
                  <a:close/>
                  <a:moveTo>
                    <a:pt x="120" y="18"/>
                  </a:moveTo>
                  <a:lnTo>
                    <a:pt x="120" y="18"/>
                  </a:lnTo>
                  <a:lnTo>
                    <a:pt x="100" y="20"/>
                  </a:lnTo>
                  <a:lnTo>
                    <a:pt x="80" y="26"/>
                  </a:lnTo>
                  <a:lnTo>
                    <a:pt x="62" y="36"/>
                  </a:lnTo>
                  <a:lnTo>
                    <a:pt x="48" y="48"/>
                  </a:lnTo>
                  <a:lnTo>
                    <a:pt x="36" y="62"/>
                  </a:lnTo>
                  <a:lnTo>
                    <a:pt x="26" y="80"/>
                  </a:lnTo>
                  <a:lnTo>
                    <a:pt x="20" y="100"/>
                  </a:lnTo>
                  <a:lnTo>
                    <a:pt x="18" y="120"/>
                  </a:lnTo>
                  <a:lnTo>
                    <a:pt x="18" y="120"/>
                  </a:lnTo>
                  <a:lnTo>
                    <a:pt x="20" y="140"/>
                  </a:lnTo>
                  <a:lnTo>
                    <a:pt x="26" y="160"/>
                  </a:lnTo>
                  <a:lnTo>
                    <a:pt x="36" y="178"/>
                  </a:lnTo>
                  <a:lnTo>
                    <a:pt x="48" y="192"/>
                  </a:lnTo>
                  <a:lnTo>
                    <a:pt x="62" y="204"/>
                  </a:lnTo>
                  <a:lnTo>
                    <a:pt x="80" y="214"/>
                  </a:lnTo>
                  <a:lnTo>
                    <a:pt x="100" y="220"/>
                  </a:lnTo>
                  <a:lnTo>
                    <a:pt x="120" y="222"/>
                  </a:lnTo>
                  <a:lnTo>
                    <a:pt x="120" y="222"/>
                  </a:lnTo>
                  <a:lnTo>
                    <a:pt x="140" y="220"/>
                  </a:lnTo>
                  <a:lnTo>
                    <a:pt x="160" y="214"/>
                  </a:lnTo>
                  <a:lnTo>
                    <a:pt x="178" y="204"/>
                  </a:lnTo>
                  <a:lnTo>
                    <a:pt x="192" y="192"/>
                  </a:lnTo>
                  <a:lnTo>
                    <a:pt x="204" y="178"/>
                  </a:lnTo>
                  <a:lnTo>
                    <a:pt x="214" y="160"/>
                  </a:lnTo>
                  <a:lnTo>
                    <a:pt x="220" y="140"/>
                  </a:lnTo>
                  <a:lnTo>
                    <a:pt x="222" y="120"/>
                  </a:lnTo>
                  <a:lnTo>
                    <a:pt x="222" y="120"/>
                  </a:lnTo>
                  <a:lnTo>
                    <a:pt x="220" y="100"/>
                  </a:lnTo>
                  <a:lnTo>
                    <a:pt x="214" y="80"/>
                  </a:lnTo>
                  <a:lnTo>
                    <a:pt x="204" y="62"/>
                  </a:lnTo>
                  <a:lnTo>
                    <a:pt x="192" y="48"/>
                  </a:lnTo>
                  <a:lnTo>
                    <a:pt x="178" y="36"/>
                  </a:lnTo>
                  <a:lnTo>
                    <a:pt x="160" y="26"/>
                  </a:lnTo>
                  <a:lnTo>
                    <a:pt x="140" y="20"/>
                  </a:lnTo>
                  <a:lnTo>
                    <a:pt x="120" y="18"/>
                  </a:lnTo>
                  <a:lnTo>
                    <a:pt x="120"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9" name="Rectangle 123">
              <a:extLst>
                <a:ext uri="{FF2B5EF4-FFF2-40B4-BE49-F238E27FC236}">
                  <a16:creationId xmlns:a16="http://schemas.microsoft.com/office/drawing/2014/main" id="{47AE2E27-2745-4416-9BA6-67C2A970CFAD}"/>
                </a:ext>
              </a:extLst>
            </p:cNvPr>
            <p:cNvSpPr>
              <a:spLocks noChangeArrowheads="1"/>
            </p:cNvSpPr>
            <p:nvPr/>
          </p:nvSpPr>
          <p:spPr bwMode="auto">
            <a:xfrm>
              <a:off x="350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0" name="Rectangle 124">
              <a:extLst>
                <a:ext uri="{FF2B5EF4-FFF2-40B4-BE49-F238E27FC236}">
                  <a16:creationId xmlns:a16="http://schemas.microsoft.com/office/drawing/2014/main" id="{E889804D-F9B5-4A77-B39F-CA5B9BFEFBB4}"/>
                </a:ext>
              </a:extLst>
            </p:cNvPr>
            <p:cNvSpPr>
              <a:spLocks noChangeArrowheads="1"/>
            </p:cNvSpPr>
            <p:nvPr/>
          </p:nvSpPr>
          <p:spPr bwMode="auto">
            <a:xfrm>
              <a:off x="363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1" name="Rectangle 125">
              <a:extLst>
                <a:ext uri="{FF2B5EF4-FFF2-40B4-BE49-F238E27FC236}">
                  <a16:creationId xmlns:a16="http://schemas.microsoft.com/office/drawing/2014/main" id="{B2DB065F-3DDD-44D3-8F33-9F77233B1049}"/>
                </a:ext>
              </a:extLst>
            </p:cNvPr>
            <p:cNvSpPr>
              <a:spLocks noChangeArrowheads="1"/>
            </p:cNvSpPr>
            <p:nvPr/>
          </p:nvSpPr>
          <p:spPr bwMode="auto">
            <a:xfrm>
              <a:off x="3517" y="2922"/>
              <a:ext cx="18" cy="7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2" name="Rectangle 126">
              <a:extLst>
                <a:ext uri="{FF2B5EF4-FFF2-40B4-BE49-F238E27FC236}">
                  <a16:creationId xmlns:a16="http://schemas.microsoft.com/office/drawing/2014/main" id="{0607F99C-158C-4F60-BB7E-934FE406D6DD}"/>
                </a:ext>
              </a:extLst>
            </p:cNvPr>
            <p:cNvSpPr>
              <a:spLocks noChangeArrowheads="1"/>
            </p:cNvSpPr>
            <p:nvPr/>
          </p:nvSpPr>
          <p:spPr bwMode="auto">
            <a:xfrm>
              <a:off x="3517" y="3012"/>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3" name="Rectangle 127">
              <a:extLst>
                <a:ext uri="{FF2B5EF4-FFF2-40B4-BE49-F238E27FC236}">
                  <a16:creationId xmlns:a16="http://schemas.microsoft.com/office/drawing/2014/main" id="{54DA2CC1-5B87-4178-81D4-7203EC34359D}"/>
                </a:ext>
              </a:extLst>
            </p:cNvPr>
            <p:cNvSpPr>
              <a:spLocks noChangeArrowheads="1"/>
            </p:cNvSpPr>
            <p:nvPr/>
          </p:nvSpPr>
          <p:spPr bwMode="auto">
            <a:xfrm>
              <a:off x="3559" y="2866"/>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4" name="Rectangle 128">
              <a:extLst>
                <a:ext uri="{FF2B5EF4-FFF2-40B4-BE49-F238E27FC236}">
                  <a16:creationId xmlns:a16="http://schemas.microsoft.com/office/drawing/2014/main" id="{5D1743AD-B056-4942-A871-10DE8056A1EC}"/>
                </a:ext>
              </a:extLst>
            </p:cNvPr>
            <p:cNvSpPr>
              <a:spLocks noChangeArrowheads="1"/>
            </p:cNvSpPr>
            <p:nvPr/>
          </p:nvSpPr>
          <p:spPr bwMode="auto">
            <a:xfrm>
              <a:off x="3559" y="2954"/>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5" name="Rectangle 129">
              <a:extLst>
                <a:ext uri="{FF2B5EF4-FFF2-40B4-BE49-F238E27FC236}">
                  <a16:creationId xmlns:a16="http://schemas.microsoft.com/office/drawing/2014/main" id="{DA47FDBE-D3E6-4D70-A7C2-FFA1D0040744}"/>
                </a:ext>
              </a:extLst>
            </p:cNvPr>
            <p:cNvSpPr>
              <a:spLocks noChangeArrowheads="1"/>
            </p:cNvSpPr>
            <p:nvPr/>
          </p:nvSpPr>
          <p:spPr bwMode="auto">
            <a:xfrm>
              <a:off x="3601" y="2938"/>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6" name="Rectangle 130">
              <a:extLst>
                <a:ext uri="{FF2B5EF4-FFF2-40B4-BE49-F238E27FC236}">
                  <a16:creationId xmlns:a16="http://schemas.microsoft.com/office/drawing/2014/main" id="{169D894E-E46F-45E6-920F-8DFAD056C5D9}"/>
                </a:ext>
              </a:extLst>
            </p:cNvPr>
            <p:cNvSpPr>
              <a:spLocks noChangeArrowheads="1"/>
            </p:cNvSpPr>
            <p:nvPr/>
          </p:nvSpPr>
          <p:spPr bwMode="auto">
            <a:xfrm>
              <a:off x="3601" y="3028"/>
              <a:ext cx="18" cy="24"/>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sp>
        <p:nvSpPr>
          <p:cNvPr id="2" name="Rectangle 1">
            <a:extLst>
              <a:ext uri="{FF2B5EF4-FFF2-40B4-BE49-F238E27FC236}">
                <a16:creationId xmlns:a16="http://schemas.microsoft.com/office/drawing/2014/main" id="{81BBCB87-1E0C-466E-80FE-B27776C5288F}"/>
              </a:ext>
            </a:extLst>
          </p:cNvPr>
          <p:cNvSpPr/>
          <p:nvPr/>
        </p:nvSpPr>
        <p:spPr>
          <a:xfrm>
            <a:off x="774795" y="1322675"/>
            <a:ext cx="9958920" cy="4478149"/>
          </a:xfrm>
          <a:prstGeom prst="rect">
            <a:avLst/>
          </a:prstGeom>
        </p:spPr>
        <p:txBody>
          <a:bodyPr wrap="square">
            <a:spAutoFit/>
          </a:bodyPr>
          <a:lstStyle/>
          <a:p>
            <a:pPr marL="356616" indent="-356616">
              <a:spcAft>
                <a:spcPts val="600"/>
              </a:spcAft>
              <a:buClr>
                <a:schemeClr val="accent2"/>
              </a:buClr>
              <a:buSzPct val="70000"/>
              <a:buFont typeface="Arial" pitchFamily="34" charset="0"/>
              <a:buChar char="►"/>
            </a:pPr>
            <a:r>
              <a:rPr lang="en-IN" sz="2000" dirty="0">
                <a:solidFill>
                  <a:schemeClr val="bg1"/>
                </a:solidFill>
              </a:rPr>
              <a:t>Cleansed outputs can be changed by selecting /deselecting entities.</a:t>
            </a:r>
          </a:p>
          <a:p>
            <a:pPr marL="356616" indent="-356616">
              <a:spcAft>
                <a:spcPts val="600"/>
              </a:spcAft>
              <a:buClr>
                <a:schemeClr val="accent2"/>
              </a:buClr>
              <a:buSzPct val="70000"/>
              <a:buFont typeface="Arial" pitchFamily="34" charset="0"/>
              <a:buChar char="►"/>
            </a:pPr>
            <a:r>
              <a:rPr lang="en-IN" sz="2000" dirty="0">
                <a:solidFill>
                  <a:schemeClr val="bg1"/>
                </a:solidFill>
              </a:rPr>
              <a:t>Data quality statistics will have two graphs.</a:t>
            </a:r>
          </a:p>
          <a:p>
            <a:pPr marL="1428750" lvl="2" indent="-514350">
              <a:spcAft>
                <a:spcPts val="600"/>
              </a:spcAft>
              <a:buClr>
                <a:schemeClr val="accent2"/>
              </a:buClr>
              <a:buSzPct val="70000"/>
              <a:buFont typeface="+mj-lt"/>
              <a:buAutoNum type="romanLcPeriod"/>
            </a:pPr>
            <a:r>
              <a:rPr lang="en-IN" sz="2000" dirty="0">
                <a:solidFill>
                  <a:schemeClr val="bg1"/>
                </a:solidFill>
              </a:rPr>
              <a:t>Cleanse summary</a:t>
            </a:r>
          </a:p>
          <a:p>
            <a:pPr marL="1428750" lvl="2" indent="-514350">
              <a:spcAft>
                <a:spcPts val="600"/>
              </a:spcAft>
              <a:buClr>
                <a:schemeClr val="accent2"/>
              </a:buClr>
              <a:buSzPct val="70000"/>
              <a:buFont typeface="+mj-lt"/>
              <a:buAutoNum type="romanLcPeriod"/>
            </a:pPr>
            <a:r>
              <a:rPr lang="en-IN" sz="2000" dirty="0">
                <a:solidFill>
                  <a:schemeClr val="bg1"/>
                </a:solidFill>
              </a:rPr>
              <a:t>Cleanse significant changes</a:t>
            </a:r>
          </a:p>
          <a:p>
            <a:pPr marL="356616" indent="-356616">
              <a:spcAft>
                <a:spcPts val="600"/>
              </a:spcAft>
              <a:buClr>
                <a:schemeClr val="accent2"/>
              </a:buClr>
              <a:buSzPct val="70000"/>
              <a:buFont typeface="Arial" pitchFamily="34" charset="0"/>
              <a:buChar char="►"/>
            </a:pPr>
            <a:r>
              <a:rPr lang="en-IN" sz="2000" dirty="0">
                <a:solidFill>
                  <a:schemeClr val="bg1"/>
                </a:solidFill>
              </a:rPr>
              <a:t>Cleanse summary graph.</a:t>
            </a:r>
          </a:p>
          <a:p>
            <a:pPr marL="356616" indent="-356616">
              <a:spcAft>
                <a:spcPts val="600"/>
              </a:spcAft>
              <a:buClr>
                <a:schemeClr val="accent2"/>
              </a:buClr>
              <a:buSzPct val="70000"/>
              <a:buFont typeface="Arial" pitchFamily="34" charset="0"/>
              <a:buChar char="►"/>
            </a:pPr>
            <a:endParaRPr lang="en-IN" sz="2000" dirty="0">
              <a:solidFill>
                <a:schemeClr val="bg1"/>
              </a:solidFill>
            </a:endParaRPr>
          </a:p>
          <a:p>
            <a:pPr marL="356616" indent="-356616">
              <a:spcAft>
                <a:spcPts val="600"/>
              </a:spcAft>
              <a:buClr>
                <a:schemeClr val="accent2"/>
              </a:buClr>
              <a:buSzPct val="70000"/>
              <a:buFont typeface="Arial" pitchFamily="34" charset="0"/>
              <a:buChar char="►"/>
            </a:pPr>
            <a:endParaRPr lang="en-IN" sz="2000" dirty="0">
              <a:solidFill>
                <a:schemeClr val="bg1"/>
              </a:solidFill>
            </a:endParaRPr>
          </a:p>
          <a:p>
            <a:pPr marL="356616" indent="-356616">
              <a:spcAft>
                <a:spcPts val="600"/>
              </a:spcAft>
              <a:buClr>
                <a:schemeClr val="accent2"/>
              </a:buClr>
              <a:buSzPct val="70000"/>
              <a:buFont typeface="Arial" pitchFamily="34" charset="0"/>
              <a:buChar char="►"/>
            </a:pPr>
            <a:endParaRPr lang="en-IN" sz="2000" dirty="0">
              <a:solidFill>
                <a:schemeClr val="bg1"/>
              </a:solidFill>
            </a:endParaRPr>
          </a:p>
          <a:p>
            <a:pPr marL="356616" indent="-356616">
              <a:spcAft>
                <a:spcPts val="600"/>
              </a:spcAft>
              <a:buClr>
                <a:schemeClr val="accent2"/>
              </a:buClr>
              <a:buSzPct val="70000"/>
              <a:buFont typeface="Arial" pitchFamily="34" charset="0"/>
              <a:buChar char="►"/>
            </a:pPr>
            <a:endParaRPr lang="en-IN" sz="2000" dirty="0">
              <a:solidFill>
                <a:schemeClr val="bg1"/>
              </a:solidFill>
            </a:endParaRPr>
          </a:p>
          <a:p>
            <a:pPr marL="356616" indent="-356616">
              <a:spcAft>
                <a:spcPts val="600"/>
              </a:spcAft>
              <a:buClr>
                <a:schemeClr val="accent2"/>
              </a:buClr>
              <a:buSzPct val="70000"/>
              <a:buFont typeface="Arial" pitchFamily="34" charset="0"/>
              <a:buChar char="►"/>
            </a:pPr>
            <a:r>
              <a:rPr lang="en-IN" sz="2000" dirty="0">
                <a:solidFill>
                  <a:schemeClr val="bg1"/>
                </a:solidFill>
              </a:rPr>
              <a:t>Cleanse significant changes will provide number of records with significant changes per entity (Adding 4-digit suffix to postcodes, Correcting or filling in blank, postcodes and regions, Filling in blank city, Standardizing country name).</a:t>
            </a:r>
          </a:p>
        </p:txBody>
      </p:sp>
      <p:pic>
        <p:nvPicPr>
          <p:cNvPr id="4" name="Picture 3">
            <a:extLst>
              <a:ext uri="{FF2B5EF4-FFF2-40B4-BE49-F238E27FC236}">
                <a16:creationId xmlns:a16="http://schemas.microsoft.com/office/drawing/2014/main" id="{8572F34F-F518-456C-8835-4F9863855F5E}"/>
              </a:ext>
            </a:extLst>
          </p:cNvPr>
          <p:cNvPicPr>
            <a:picLocks noChangeAspect="1"/>
          </p:cNvPicPr>
          <p:nvPr/>
        </p:nvPicPr>
        <p:blipFill>
          <a:blip r:embed="rId3"/>
          <a:stretch>
            <a:fillRect/>
          </a:stretch>
        </p:blipFill>
        <p:spPr>
          <a:xfrm>
            <a:off x="2000859" y="3298862"/>
            <a:ext cx="6962775" cy="1233465"/>
          </a:xfrm>
          <a:prstGeom prst="rect">
            <a:avLst/>
          </a:prstGeom>
        </p:spPr>
      </p:pic>
    </p:spTree>
    <p:extLst>
      <p:ext uri="{BB962C8B-B14F-4D97-AF65-F5344CB8AC3E}">
        <p14:creationId xmlns:p14="http://schemas.microsoft.com/office/powerpoint/2010/main" val="2366111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370703" y="286113"/>
            <a:ext cx="10977033" cy="860400"/>
          </a:xfrm>
        </p:spPr>
        <p:txBody>
          <a:bodyPr/>
          <a:lstStyle/>
          <a:p>
            <a:r>
              <a:rPr lang="en-US" dirty="0">
                <a:latin typeface="+mj-lt"/>
              </a:rPr>
              <a:t>Data Cleansing – Worksheet Results</a:t>
            </a:r>
          </a:p>
        </p:txBody>
      </p:sp>
      <p:cxnSp>
        <p:nvCxnSpPr>
          <p:cNvPr id="78" name="Straight Connector 77">
            <a:extLst>
              <a:ext uri="{FF2B5EF4-FFF2-40B4-BE49-F238E27FC236}">
                <a16:creationId xmlns:a16="http://schemas.microsoft.com/office/drawing/2014/main" id="{70F3F734-9983-419C-9C10-78BB08A5A5B8}"/>
              </a:ext>
            </a:extLst>
          </p:cNvPr>
          <p:cNvCxnSpPr>
            <a:cxnSpLocks/>
          </p:cNvCxnSpPr>
          <p:nvPr/>
        </p:nvCxnSpPr>
        <p:spPr>
          <a:xfrm>
            <a:off x="370703" y="864973"/>
            <a:ext cx="1639329" cy="0"/>
          </a:xfrm>
          <a:prstGeom prst="line">
            <a:avLst/>
          </a:prstGeom>
          <a:ln>
            <a:solidFill>
              <a:schemeClr val="tx2"/>
            </a:solidFill>
            <a:tailEnd type="none"/>
          </a:ln>
        </p:spPr>
        <p:style>
          <a:lnRef idx="3">
            <a:schemeClr val="accent1"/>
          </a:lnRef>
          <a:fillRef idx="0">
            <a:schemeClr val="accent1"/>
          </a:fillRef>
          <a:effectRef idx="2">
            <a:schemeClr val="accent1"/>
          </a:effectRef>
          <a:fontRef idx="minor">
            <a:schemeClr val="tx1"/>
          </a:fontRef>
        </p:style>
      </p:cxnSp>
      <p:cxnSp>
        <p:nvCxnSpPr>
          <p:cNvPr id="79" name="Straight Connector 78">
            <a:extLst>
              <a:ext uri="{FF2B5EF4-FFF2-40B4-BE49-F238E27FC236}">
                <a16:creationId xmlns:a16="http://schemas.microsoft.com/office/drawing/2014/main" id="{4C2A301C-F3EC-4C71-ACA1-5536D9573B78}"/>
              </a:ext>
            </a:extLst>
          </p:cNvPr>
          <p:cNvCxnSpPr>
            <a:cxnSpLocks/>
          </p:cNvCxnSpPr>
          <p:nvPr/>
        </p:nvCxnSpPr>
        <p:spPr>
          <a:xfrm>
            <a:off x="2089250" y="864973"/>
            <a:ext cx="440724" cy="0"/>
          </a:xfrm>
          <a:prstGeom prst="line">
            <a:avLst/>
          </a:prstGeom>
          <a:ln>
            <a:solidFill>
              <a:schemeClr val="tx1">
                <a:lumMod val="60000"/>
                <a:lumOff val="40000"/>
              </a:schemeClr>
            </a:solidFill>
            <a:tailEnd type="none"/>
          </a:ln>
        </p:spPr>
        <p:style>
          <a:lnRef idx="3">
            <a:schemeClr val="accent1"/>
          </a:lnRef>
          <a:fillRef idx="0">
            <a:schemeClr val="accent1"/>
          </a:fillRef>
          <a:effectRef idx="2">
            <a:schemeClr val="accent1"/>
          </a:effectRef>
          <a:fontRef idx="minor">
            <a:schemeClr val="tx1"/>
          </a:fontRef>
        </p:style>
      </p:cxnSp>
      <p:cxnSp>
        <p:nvCxnSpPr>
          <p:cNvPr id="80" name="Straight Connector 79">
            <a:extLst>
              <a:ext uri="{FF2B5EF4-FFF2-40B4-BE49-F238E27FC236}">
                <a16:creationId xmlns:a16="http://schemas.microsoft.com/office/drawing/2014/main" id="{27EEF094-576B-40CE-B282-EB10E26EBE1D}"/>
              </a:ext>
            </a:extLst>
          </p:cNvPr>
          <p:cNvCxnSpPr>
            <a:cxnSpLocks/>
          </p:cNvCxnSpPr>
          <p:nvPr/>
        </p:nvCxnSpPr>
        <p:spPr>
          <a:xfrm>
            <a:off x="2618822" y="864973"/>
            <a:ext cx="214994" cy="0"/>
          </a:xfrm>
          <a:prstGeom prst="line">
            <a:avLst/>
          </a:prstGeom>
          <a:ln>
            <a:solidFill>
              <a:schemeClr val="bg1"/>
            </a:solidFill>
            <a:tailEnd type="none"/>
          </a:ln>
        </p:spPr>
        <p:style>
          <a:lnRef idx="3">
            <a:schemeClr val="accent1"/>
          </a:lnRef>
          <a:fillRef idx="0">
            <a:schemeClr val="accent1"/>
          </a:fillRef>
          <a:effectRef idx="2">
            <a:schemeClr val="accent1"/>
          </a:effectRef>
          <a:fontRef idx="minor">
            <a:schemeClr val="tx1"/>
          </a:fontRef>
        </p:style>
      </p:cxnSp>
      <p:sp>
        <p:nvSpPr>
          <p:cNvPr id="43" name="AutoShape 10" descr="Jigsaw puzzle bulb animated illustration, Teamwork, Yellow light ...">
            <a:extLst>
              <a:ext uri="{FF2B5EF4-FFF2-40B4-BE49-F238E27FC236}">
                <a16:creationId xmlns:a16="http://schemas.microsoft.com/office/drawing/2014/main" id="{6F3C8D76-2D2B-4951-A91D-F3A1454A658B}"/>
              </a:ext>
            </a:extLst>
          </p:cNvPr>
          <p:cNvSpPr>
            <a:spLocks noChangeAspect="1" noChangeArrowheads="1"/>
          </p:cNvSpPr>
          <p:nvPr/>
        </p:nvSpPr>
        <p:spPr bwMode="auto">
          <a:xfrm>
            <a:off x="5943600" y="32413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E2E38"/>
              </a:solidFill>
              <a:effectLst/>
              <a:uLnTx/>
              <a:uFillTx/>
              <a:latin typeface="EYInterstate Light"/>
              <a:ea typeface="+mn-ea"/>
              <a:cs typeface="+mn-cs"/>
            </a:endParaRPr>
          </a:p>
        </p:txBody>
      </p:sp>
      <p:grpSp>
        <p:nvGrpSpPr>
          <p:cNvPr id="187" name="Group 80">
            <a:extLst>
              <a:ext uri="{FF2B5EF4-FFF2-40B4-BE49-F238E27FC236}">
                <a16:creationId xmlns:a16="http://schemas.microsoft.com/office/drawing/2014/main" id="{169B97D7-BAD5-4A6C-AA4F-5713152F7F1C}"/>
              </a:ext>
            </a:extLst>
          </p:cNvPr>
          <p:cNvGrpSpPr>
            <a:grpSpLocks noChangeAspect="1"/>
          </p:cNvGrpSpPr>
          <p:nvPr/>
        </p:nvGrpSpPr>
        <p:grpSpPr bwMode="auto">
          <a:xfrm>
            <a:off x="2060238" y="3030793"/>
            <a:ext cx="469736" cy="452520"/>
            <a:chOff x="4460" y="2946"/>
            <a:chExt cx="764" cy="736"/>
          </a:xfrm>
        </p:grpSpPr>
        <p:sp>
          <p:nvSpPr>
            <p:cNvPr id="188" name="AutoShape 79">
              <a:extLst>
                <a:ext uri="{FF2B5EF4-FFF2-40B4-BE49-F238E27FC236}">
                  <a16:creationId xmlns:a16="http://schemas.microsoft.com/office/drawing/2014/main" id="{E672F285-9F96-45B4-B410-65760BE97C63}"/>
                </a:ext>
              </a:extLst>
            </p:cNvPr>
            <p:cNvSpPr>
              <a:spLocks noChangeAspect="1" noChangeArrowheads="1" noTextEdit="1"/>
            </p:cNvSpPr>
            <p:nvPr/>
          </p:nvSpPr>
          <p:spPr bwMode="auto">
            <a:xfrm>
              <a:off x="4460" y="2946"/>
              <a:ext cx="764"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89" name="Freeform 81">
              <a:extLst>
                <a:ext uri="{FF2B5EF4-FFF2-40B4-BE49-F238E27FC236}">
                  <a16:creationId xmlns:a16="http://schemas.microsoft.com/office/drawing/2014/main" id="{01C9E3D0-75D8-4520-A3A6-FB6057E55B72}"/>
                </a:ext>
              </a:extLst>
            </p:cNvPr>
            <p:cNvSpPr>
              <a:spLocks noEditPoints="1"/>
            </p:cNvSpPr>
            <p:nvPr/>
          </p:nvSpPr>
          <p:spPr bwMode="auto">
            <a:xfrm>
              <a:off x="4504" y="3124"/>
              <a:ext cx="74" cy="552"/>
            </a:xfrm>
            <a:custGeom>
              <a:avLst/>
              <a:gdLst>
                <a:gd name="T0" fmla="*/ 36 w 74"/>
                <a:gd name="T1" fmla="*/ 552 h 552"/>
                <a:gd name="T2" fmla="*/ 0 w 74"/>
                <a:gd name="T3" fmla="*/ 478 h 552"/>
                <a:gd name="T4" fmla="*/ 0 w 74"/>
                <a:gd name="T5" fmla="*/ 0 h 552"/>
                <a:gd name="T6" fmla="*/ 74 w 74"/>
                <a:gd name="T7" fmla="*/ 0 h 552"/>
                <a:gd name="T8" fmla="*/ 74 w 74"/>
                <a:gd name="T9" fmla="*/ 478 h 552"/>
                <a:gd name="T10" fmla="*/ 36 w 74"/>
                <a:gd name="T11" fmla="*/ 552 h 552"/>
                <a:gd name="T12" fmla="*/ 18 w 74"/>
                <a:gd name="T13" fmla="*/ 474 h 552"/>
                <a:gd name="T14" fmla="*/ 36 w 74"/>
                <a:gd name="T15" fmla="*/ 512 h 552"/>
                <a:gd name="T16" fmla="*/ 56 w 74"/>
                <a:gd name="T17" fmla="*/ 474 h 552"/>
                <a:gd name="T18" fmla="*/ 56 w 74"/>
                <a:gd name="T19" fmla="*/ 18 h 552"/>
                <a:gd name="T20" fmla="*/ 18 w 74"/>
                <a:gd name="T21" fmla="*/ 18 h 552"/>
                <a:gd name="T22" fmla="*/ 18 w 74"/>
                <a:gd name="T23" fmla="*/ 474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52">
                  <a:moveTo>
                    <a:pt x="36" y="552"/>
                  </a:moveTo>
                  <a:lnTo>
                    <a:pt x="0" y="478"/>
                  </a:lnTo>
                  <a:lnTo>
                    <a:pt x="0" y="0"/>
                  </a:lnTo>
                  <a:lnTo>
                    <a:pt x="74" y="0"/>
                  </a:lnTo>
                  <a:lnTo>
                    <a:pt x="74" y="478"/>
                  </a:lnTo>
                  <a:lnTo>
                    <a:pt x="36" y="552"/>
                  </a:lnTo>
                  <a:close/>
                  <a:moveTo>
                    <a:pt x="18" y="474"/>
                  </a:moveTo>
                  <a:lnTo>
                    <a:pt x="36" y="512"/>
                  </a:lnTo>
                  <a:lnTo>
                    <a:pt x="56" y="474"/>
                  </a:lnTo>
                  <a:lnTo>
                    <a:pt x="56" y="18"/>
                  </a:lnTo>
                  <a:lnTo>
                    <a:pt x="18" y="18"/>
                  </a:lnTo>
                  <a:lnTo>
                    <a:pt x="18" y="47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0" name="Rectangle 82">
              <a:extLst>
                <a:ext uri="{FF2B5EF4-FFF2-40B4-BE49-F238E27FC236}">
                  <a16:creationId xmlns:a16="http://schemas.microsoft.com/office/drawing/2014/main" id="{9ADCA545-2B6F-4965-8505-59A2DE45BE51}"/>
                </a:ext>
              </a:extLst>
            </p:cNvPr>
            <p:cNvSpPr>
              <a:spLocks noChangeArrowheads="1"/>
            </p:cNvSpPr>
            <p:nvPr/>
          </p:nvSpPr>
          <p:spPr bwMode="auto">
            <a:xfrm>
              <a:off x="4532" y="3652"/>
              <a:ext cx="18" cy="3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1" name="Rectangle 83">
              <a:extLst>
                <a:ext uri="{FF2B5EF4-FFF2-40B4-BE49-F238E27FC236}">
                  <a16:creationId xmlns:a16="http://schemas.microsoft.com/office/drawing/2014/main" id="{76D967B5-9FF8-4121-B6AD-383494CBD613}"/>
                </a:ext>
              </a:extLst>
            </p:cNvPr>
            <p:cNvSpPr>
              <a:spLocks noChangeArrowheads="1"/>
            </p:cNvSpPr>
            <p:nvPr/>
          </p:nvSpPr>
          <p:spPr bwMode="auto">
            <a:xfrm>
              <a:off x="4504" y="3576"/>
              <a:ext cx="7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2" name="Freeform 84">
              <a:extLst>
                <a:ext uri="{FF2B5EF4-FFF2-40B4-BE49-F238E27FC236}">
                  <a16:creationId xmlns:a16="http://schemas.microsoft.com/office/drawing/2014/main" id="{4F74BD9E-3595-42B8-B5A3-FC1FD579F2E4}"/>
                </a:ext>
              </a:extLst>
            </p:cNvPr>
            <p:cNvSpPr>
              <a:spLocks noEditPoints="1"/>
            </p:cNvSpPr>
            <p:nvPr/>
          </p:nvSpPr>
          <p:spPr bwMode="auto">
            <a:xfrm>
              <a:off x="4516" y="3086"/>
              <a:ext cx="50" cy="56"/>
            </a:xfrm>
            <a:custGeom>
              <a:avLst/>
              <a:gdLst>
                <a:gd name="T0" fmla="*/ 50 w 50"/>
                <a:gd name="T1" fmla="*/ 56 h 56"/>
                <a:gd name="T2" fmla="*/ 0 w 50"/>
                <a:gd name="T3" fmla="*/ 56 h 56"/>
                <a:gd name="T4" fmla="*/ 0 w 50"/>
                <a:gd name="T5" fmla="*/ 0 h 56"/>
                <a:gd name="T6" fmla="*/ 50 w 50"/>
                <a:gd name="T7" fmla="*/ 0 h 56"/>
                <a:gd name="T8" fmla="*/ 50 w 50"/>
                <a:gd name="T9" fmla="*/ 56 h 56"/>
                <a:gd name="T10" fmla="*/ 18 w 50"/>
                <a:gd name="T11" fmla="*/ 38 h 56"/>
                <a:gd name="T12" fmla="*/ 32 w 50"/>
                <a:gd name="T13" fmla="*/ 38 h 56"/>
                <a:gd name="T14" fmla="*/ 32 w 50"/>
                <a:gd name="T15" fmla="*/ 18 h 56"/>
                <a:gd name="T16" fmla="*/ 18 w 50"/>
                <a:gd name="T17" fmla="*/ 18 h 56"/>
                <a:gd name="T18" fmla="*/ 18 w 50"/>
                <a:gd name="T19"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6">
                  <a:moveTo>
                    <a:pt x="50" y="56"/>
                  </a:moveTo>
                  <a:lnTo>
                    <a:pt x="0" y="56"/>
                  </a:lnTo>
                  <a:lnTo>
                    <a:pt x="0" y="0"/>
                  </a:lnTo>
                  <a:lnTo>
                    <a:pt x="50" y="0"/>
                  </a:lnTo>
                  <a:lnTo>
                    <a:pt x="50" y="56"/>
                  </a:lnTo>
                  <a:close/>
                  <a:moveTo>
                    <a:pt x="18" y="38"/>
                  </a:moveTo>
                  <a:lnTo>
                    <a:pt x="32" y="38"/>
                  </a:lnTo>
                  <a:lnTo>
                    <a:pt x="32" y="18"/>
                  </a:lnTo>
                  <a:lnTo>
                    <a:pt x="18" y="18"/>
                  </a:lnTo>
                  <a:lnTo>
                    <a:pt x="18" y="3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3" name="Freeform 85">
              <a:extLst>
                <a:ext uri="{FF2B5EF4-FFF2-40B4-BE49-F238E27FC236}">
                  <a16:creationId xmlns:a16="http://schemas.microsoft.com/office/drawing/2014/main" id="{AEC2CBB3-1C32-4CC2-993A-6FDB1EDA9709}"/>
                </a:ext>
              </a:extLst>
            </p:cNvPr>
            <p:cNvSpPr>
              <a:spLocks/>
            </p:cNvSpPr>
            <p:nvPr/>
          </p:nvSpPr>
          <p:spPr bwMode="auto">
            <a:xfrm>
              <a:off x="4460" y="3158"/>
              <a:ext cx="118" cy="214"/>
            </a:xfrm>
            <a:custGeom>
              <a:avLst/>
              <a:gdLst>
                <a:gd name="T0" fmla="*/ 18 w 118"/>
                <a:gd name="T1" fmla="*/ 214 h 214"/>
                <a:gd name="T2" fmla="*/ 0 w 118"/>
                <a:gd name="T3" fmla="*/ 214 h 214"/>
                <a:gd name="T4" fmla="*/ 0 w 118"/>
                <a:gd name="T5" fmla="*/ 32 h 214"/>
                <a:gd name="T6" fmla="*/ 0 w 118"/>
                <a:gd name="T7" fmla="*/ 32 h 214"/>
                <a:gd name="T8" fmla="*/ 0 w 118"/>
                <a:gd name="T9" fmla="*/ 26 h 214"/>
                <a:gd name="T10" fmla="*/ 2 w 118"/>
                <a:gd name="T11" fmla="*/ 20 h 214"/>
                <a:gd name="T12" fmla="*/ 6 w 118"/>
                <a:gd name="T13" fmla="*/ 14 h 214"/>
                <a:gd name="T14" fmla="*/ 10 w 118"/>
                <a:gd name="T15" fmla="*/ 10 h 214"/>
                <a:gd name="T16" fmla="*/ 14 w 118"/>
                <a:gd name="T17" fmla="*/ 6 h 214"/>
                <a:gd name="T18" fmla="*/ 20 w 118"/>
                <a:gd name="T19" fmla="*/ 2 h 214"/>
                <a:gd name="T20" fmla="*/ 26 w 118"/>
                <a:gd name="T21" fmla="*/ 0 h 214"/>
                <a:gd name="T22" fmla="*/ 32 w 118"/>
                <a:gd name="T23" fmla="*/ 0 h 214"/>
                <a:gd name="T24" fmla="*/ 118 w 118"/>
                <a:gd name="T25" fmla="*/ 0 h 214"/>
                <a:gd name="T26" fmla="*/ 118 w 118"/>
                <a:gd name="T27" fmla="*/ 18 h 214"/>
                <a:gd name="T28" fmla="*/ 32 w 118"/>
                <a:gd name="T29" fmla="*/ 18 h 214"/>
                <a:gd name="T30" fmla="*/ 32 w 118"/>
                <a:gd name="T31" fmla="*/ 18 h 214"/>
                <a:gd name="T32" fmla="*/ 26 w 118"/>
                <a:gd name="T33" fmla="*/ 20 h 214"/>
                <a:gd name="T34" fmla="*/ 22 w 118"/>
                <a:gd name="T35" fmla="*/ 22 h 214"/>
                <a:gd name="T36" fmla="*/ 20 w 118"/>
                <a:gd name="T37" fmla="*/ 26 h 214"/>
                <a:gd name="T38" fmla="*/ 18 w 118"/>
                <a:gd name="T39" fmla="*/ 32 h 214"/>
                <a:gd name="T40" fmla="*/ 18 w 118"/>
                <a:gd name="T4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214">
                  <a:moveTo>
                    <a:pt x="18" y="214"/>
                  </a:moveTo>
                  <a:lnTo>
                    <a:pt x="0" y="214"/>
                  </a:lnTo>
                  <a:lnTo>
                    <a:pt x="0" y="32"/>
                  </a:lnTo>
                  <a:lnTo>
                    <a:pt x="0" y="32"/>
                  </a:lnTo>
                  <a:lnTo>
                    <a:pt x="0" y="26"/>
                  </a:lnTo>
                  <a:lnTo>
                    <a:pt x="2" y="20"/>
                  </a:lnTo>
                  <a:lnTo>
                    <a:pt x="6" y="14"/>
                  </a:lnTo>
                  <a:lnTo>
                    <a:pt x="10" y="10"/>
                  </a:lnTo>
                  <a:lnTo>
                    <a:pt x="14" y="6"/>
                  </a:lnTo>
                  <a:lnTo>
                    <a:pt x="20" y="2"/>
                  </a:lnTo>
                  <a:lnTo>
                    <a:pt x="26" y="0"/>
                  </a:lnTo>
                  <a:lnTo>
                    <a:pt x="32" y="0"/>
                  </a:lnTo>
                  <a:lnTo>
                    <a:pt x="118" y="0"/>
                  </a:lnTo>
                  <a:lnTo>
                    <a:pt x="118" y="18"/>
                  </a:lnTo>
                  <a:lnTo>
                    <a:pt x="32" y="18"/>
                  </a:lnTo>
                  <a:lnTo>
                    <a:pt x="32" y="18"/>
                  </a:lnTo>
                  <a:lnTo>
                    <a:pt x="26" y="20"/>
                  </a:lnTo>
                  <a:lnTo>
                    <a:pt x="22" y="22"/>
                  </a:lnTo>
                  <a:lnTo>
                    <a:pt x="20" y="26"/>
                  </a:lnTo>
                  <a:lnTo>
                    <a:pt x="18" y="32"/>
                  </a:lnTo>
                  <a:lnTo>
                    <a:pt x="18" y="21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4" name="Freeform 86">
              <a:extLst>
                <a:ext uri="{FF2B5EF4-FFF2-40B4-BE49-F238E27FC236}">
                  <a16:creationId xmlns:a16="http://schemas.microsoft.com/office/drawing/2014/main" id="{24004F01-9422-4763-859F-297ED4B56696}"/>
                </a:ext>
              </a:extLst>
            </p:cNvPr>
            <p:cNvSpPr>
              <a:spLocks noEditPoints="1"/>
            </p:cNvSpPr>
            <p:nvPr/>
          </p:nvSpPr>
          <p:spPr bwMode="auto">
            <a:xfrm>
              <a:off x="4936" y="3336"/>
              <a:ext cx="288" cy="288"/>
            </a:xfrm>
            <a:custGeom>
              <a:avLst/>
              <a:gdLst>
                <a:gd name="T0" fmla="*/ 116 w 288"/>
                <a:gd name="T1" fmla="*/ 288 h 288"/>
                <a:gd name="T2" fmla="*/ 112 w 288"/>
                <a:gd name="T3" fmla="*/ 250 h 288"/>
                <a:gd name="T4" fmla="*/ 62 w 288"/>
                <a:gd name="T5" fmla="*/ 266 h 288"/>
                <a:gd name="T6" fmla="*/ 46 w 288"/>
                <a:gd name="T7" fmla="*/ 196 h 288"/>
                <a:gd name="T8" fmla="*/ 38 w 288"/>
                <a:gd name="T9" fmla="*/ 176 h 288"/>
                <a:gd name="T10" fmla="*/ 0 w 288"/>
                <a:gd name="T11" fmla="*/ 116 h 288"/>
                <a:gd name="T12" fmla="*/ 38 w 288"/>
                <a:gd name="T13" fmla="*/ 112 h 288"/>
                <a:gd name="T14" fmla="*/ 22 w 288"/>
                <a:gd name="T15" fmla="*/ 62 h 288"/>
                <a:gd name="T16" fmla="*/ 92 w 288"/>
                <a:gd name="T17" fmla="*/ 46 h 288"/>
                <a:gd name="T18" fmla="*/ 112 w 288"/>
                <a:gd name="T19" fmla="*/ 38 h 288"/>
                <a:gd name="T20" fmla="*/ 172 w 288"/>
                <a:gd name="T21" fmla="*/ 0 h 288"/>
                <a:gd name="T22" fmla="*/ 176 w 288"/>
                <a:gd name="T23" fmla="*/ 38 h 288"/>
                <a:gd name="T24" fmla="*/ 226 w 288"/>
                <a:gd name="T25" fmla="*/ 22 h 288"/>
                <a:gd name="T26" fmla="*/ 240 w 288"/>
                <a:gd name="T27" fmla="*/ 92 h 288"/>
                <a:gd name="T28" fmla="*/ 250 w 288"/>
                <a:gd name="T29" fmla="*/ 112 h 288"/>
                <a:gd name="T30" fmla="*/ 288 w 288"/>
                <a:gd name="T31" fmla="*/ 172 h 288"/>
                <a:gd name="T32" fmla="*/ 250 w 288"/>
                <a:gd name="T33" fmla="*/ 176 h 288"/>
                <a:gd name="T34" fmla="*/ 266 w 288"/>
                <a:gd name="T35" fmla="*/ 226 h 288"/>
                <a:gd name="T36" fmla="*/ 196 w 288"/>
                <a:gd name="T37" fmla="*/ 242 h 288"/>
                <a:gd name="T38" fmla="*/ 176 w 288"/>
                <a:gd name="T39" fmla="*/ 250 h 288"/>
                <a:gd name="T40" fmla="*/ 132 w 288"/>
                <a:gd name="T41" fmla="*/ 270 h 288"/>
                <a:gd name="T42" fmla="*/ 158 w 288"/>
                <a:gd name="T43" fmla="*/ 236 h 288"/>
                <a:gd name="T44" fmla="*/ 164 w 288"/>
                <a:gd name="T45" fmla="*/ 234 h 288"/>
                <a:gd name="T46" fmla="*/ 192 w 288"/>
                <a:gd name="T47" fmla="*/ 222 h 288"/>
                <a:gd name="T48" fmla="*/ 224 w 288"/>
                <a:gd name="T49" fmla="*/ 242 h 288"/>
                <a:gd name="T50" fmla="*/ 218 w 288"/>
                <a:gd name="T51" fmla="*/ 198 h 288"/>
                <a:gd name="T52" fmla="*/ 222 w 288"/>
                <a:gd name="T53" fmla="*/ 192 h 288"/>
                <a:gd name="T54" fmla="*/ 234 w 288"/>
                <a:gd name="T55" fmla="*/ 166 h 288"/>
                <a:gd name="T56" fmla="*/ 270 w 288"/>
                <a:gd name="T57" fmla="*/ 156 h 288"/>
                <a:gd name="T58" fmla="*/ 234 w 288"/>
                <a:gd name="T59" fmla="*/ 128 h 288"/>
                <a:gd name="T60" fmla="*/ 234 w 288"/>
                <a:gd name="T61" fmla="*/ 122 h 288"/>
                <a:gd name="T62" fmla="*/ 222 w 288"/>
                <a:gd name="T63" fmla="*/ 96 h 288"/>
                <a:gd name="T64" fmla="*/ 240 w 288"/>
                <a:gd name="T65" fmla="*/ 64 h 288"/>
                <a:gd name="T66" fmla="*/ 198 w 288"/>
                <a:gd name="T67" fmla="*/ 68 h 288"/>
                <a:gd name="T68" fmla="*/ 192 w 288"/>
                <a:gd name="T69" fmla="*/ 66 h 288"/>
                <a:gd name="T70" fmla="*/ 164 w 288"/>
                <a:gd name="T71" fmla="*/ 54 h 288"/>
                <a:gd name="T72" fmla="*/ 156 w 288"/>
                <a:gd name="T73" fmla="*/ 18 h 288"/>
                <a:gd name="T74" fmla="*/ 128 w 288"/>
                <a:gd name="T75" fmla="*/ 52 h 288"/>
                <a:gd name="T76" fmla="*/ 122 w 288"/>
                <a:gd name="T77" fmla="*/ 54 h 288"/>
                <a:gd name="T78" fmla="*/ 94 w 288"/>
                <a:gd name="T79" fmla="*/ 66 h 288"/>
                <a:gd name="T80" fmla="*/ 62 w 288"/>
                <a:gd name="T81" fmla="*/ 46 h 288"/>
                <a:gd name="T82" fmla="*/ 68 w 288"/>
                <a:gd name="T83" fmla="*/ 90 h 288"/>
                <a:gd name="T84" fmla="*/ 64 w 288"/>
                <a:gd name="T85" fmla="*/ 96 h 288"/>
                <a:gd name="T86" fmla="*/ 54 w 288"/>
                <a:gd name="T87" fmla="*/ 122 h 288"/>
                <a:gd name="T88" fmla="*/ 18 w 288"/>
                <a:gd name="T89" fmla="*/ 132 h 288"/>
                <a:gd name="T90" fmla="*/ 52 w 288"/>
                <a:gd name="T91" fmla="*/ 160 h 288"/>
                <a:gd name="T92" fmla="*/ 54 w 288"/>
                <a:gd name="T93" fmla="*/ 166 h 288"/>
                <a:gd name="T94" fmla="*/ 64 w 288"/>
                <a:gd name="T95" fmla="*/ 192 h 288"/>
                <a:gd name="T96" fmla="*/ 46 w 288"/>
                <a:gd name="T97" fmla="*/ 224 h 288"/>
                <a:gd name="T98" fmla="*/ 90 w 288"/>
                <a:gd name="T99" fmla="*/ 220 h 288"/>
                <a:gd name="T100" fmla="*/ 96 w 288"/>
                <a:gd name="T101" fmla="*/ 222 h 288"/>
                <a:gd name="T102" fmla="*/ 122 w 288"/>
                <a:gd name="T103" fmla="*/ 234 h 288"/>
                <a:gd name="T104" fmla="*/ 132 w 288"/>
                <a:gd name="T105" fmla="*/ 270 h 288"/>
                <a:gd name="T106" fmla="*/ 278 w 288"/>
                <a:gd name="T107" fmla="*/ 16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172" y="288"/>
                  </a:moveTo>
                  <a:lnTo>
                    <a:pt x="116" y="288"/>
                  </a:lnTo>
                  <a:lnTo>
                    <a:pt x="112" y="250"/>
                  </a:lnTo>
                  <a:lnTo>
                    <a:pt x="112" y="250"/>
                  </a:lnTo>
                  <a:lnTo>
                    <a:pt x="92" y="242"/>
                  </a:lnTo>
                  <a:lnTo>
                    <a:pt x="62" y="266"/>
                  </a:lnTo>
                  <a:lnTo>
                    <a:pt x="22" y="226"/>
                  </a:lnTo>
                  <a:lnTo>
                    <a:pt x="46" y="196"/>
                  </a:lnTo>
                  <a:lnTo>
                    <a:pt x="46" y="196"/>
                  </a:lnTo>
                  <a:lnTo>
                    <a:pt x="38" y="176"/>
                  </a:lnTo>
                  <a:lnTo>
                    <a:pt x="0" y="172"/>
                  </a:lnTo>
                  <a:lnTo>
                    <a:pt x="0" y="116"/>
                  </a:lnTo>
                  <a:lnTo>
                    <a:pt x="38" y="112"/>
                  </a:lnTo>
                  <a:lnTo>
                    <a:pt x="38" y="112"/>
                  </a:lnTo>
                  <a:lnTo>
                    <a:pt x="46" y="92"/>
                  </a:lnTo>
                  <a:lnTo>
                    <a:pt x="22" y="62"/>
                  </a:lnTo>
                  <a:lnTo>
                    <a:pt x="62" y="22"/>
                  </a:lnTo>
                  <a:lnTo>
                    <a:pt x="92" y="46"/>
                  </a:lnTo>
                  <a:lnTo>
                    <a:pt x="92" y="46"/>
                  </a:lnTo>
                  <a:lnTo>
                    <a:pt x="112" y="38"/>
                  </a:lnTo>
                  <a:lnTo>
                    <a:pt x="116" y="0"/>
                  </a:lnTo>
                  <a:lnTo>
                    <a:pt x="172" y="0"/>
                  </a:lnTo>
                  <a:lnTo>
                    <a:pt x="176" y="38"/>
                  </a:lnTo>
                  <a:lnTo>
                    <a:pt x="176" y="38"/>
                  </a:lnTo>
                  <a:lnTo>
                    <a:pt x="196" y="46"/>
                  </a:lnTo>
                  <a:lnTo>
                    <a:pt x="226" y="22"/>
                  </a:lnTo>
                  <a:lnTo>
                    <a:pt x="266" y="62"/>
                  </a:lnTo>
                  <a:lnTo>
                    <a:pt x="240" y="92"/>
                  </a:lnTo>
                  <a:lnTo>
                    <a:pt x="240" y="92"/>
                  </a:lnTo>
                  <a:lnTo>
                    <a:pt x="250" y="112"/>
                  </a:lnTo>
                  <a:lnTo>
                    <a:pt x="288" y="116"/>
                  </a:lnTo>
                  <a:lnTo>
                    <a:pt x="288" y="172"/>
                  </a:lnTo>
                  <a:lnTo>
                    <a:pt x="250" y="176"/>
                  </a:lnTo>
                  <a:lnTo>
                    <a:pt x="250" y="176"/>
                  </a:lnTo>
                  <a:lnTo>
                    <a:pt x="240" y="196"/>
                  </a:lnTo>
                  <a:lnTo>
                    <a:pt x="266" y="226"/>
                  </a:lnTo>
                  <a:lnTo>
                    <a:pt x="226" y="266"/>
                  </a:lnTo>
                  <a:lnTo>
                    <a:pt x="196" y="242"/>
                  </a:lnTo>
                  <a:lnTo>
                    <a:pt x="196" y="242"/>
                  </a:lnTo>
                  <a:lnTo>
                    <a:pt x="176" y="250"/>
                  </a:lnTo>
                  <a:lnTo>
                    <a:pt x="172" y="288"/>
                  </a:lnTo>
                  <a:close/>
                  <a:moveTo>
                    <a:pt x="132" y="270"/>
                  </a:moveTo>
                  <a:lnTo>
                    <a:pt x="156" y="270"/>
                  </a:lnTo>
                  <a:lnTo>
                    <a:pt x="158" y="236"/>
                  </a:lnTo>
                  <a:lnTo>
                    <a:pt x="164" y="234"/>
                  </a:lnTo>
                  <a:lnTo>
                    <a:pt x="164" y="234"/>
                  </a:lnTo>
                  <a:lnTo>
                    <a:pt x="178" y="230"/>
                  </a:lnTo>
                  <a:lnTo>
                    <a:pt x="192" y="222"/>
                  </a:lnTo>
                  <a:lnTo>
                    <a:pt x="198" y="220"/>
                  </a:lnTo>
                  <a:lnTo>
                    <a:pt x="224" y="242"/>
                  </a:lnTo>
                  <a:lnTo>
                    <a:pt x="240" y="224"/>
                  </a:lnTo>
                  <a:lnTo>
                    <a:pt x="218" y="198"/>
                  </a:lnTo>
                  <a:lnTo>
                    <a:pt x="222" y="192"/>
                  </a:lnTo>
                  <a:lnTo>
                    <a:pt x="222" y="192"/>
                  </a:lnTo>
                  <a:lnTo>
                    <a:pt x="228" y="180"/>
                  </a:lnTo>
                  <a:lnTo>
                    <a:pt x="234" y="166"/>
                  </a:lnTo>
                  <a:lnTo>
                    <a:pt x="234" y="160"/>
                  </a:lnTo>
                  <a:lnTo>
                    <a:pt x="270" y="156"/>
                  </a:lnTo>
                  <a:lnTo>
                    <a:pt x="270" y="132"/>
                  </a:lnTo>
                  <a:lnTo>
                    <a:pt x="234" y="128"/>
                  </a:lnTo>
                  <a:lnTo>
                    <a:pt x="234" y="122"/>
                  </a:lnTo>
                  <a:lnTo>
                    <a:pt x="234" y="122"/>
                  </a:lnTo>
                  <a:lnTo>
                    <a:pt x="228" y="108"/>
                  </a:lnTo>
                  <a:lnTo>
                    <a:pt x="222" y="96"/>
                  </a:lnTo>
                  <a:lnTo>
                    <a:pt x="218" y="90"/>
                  </a:lnTo>
                  <a:lnTo>
                    <a:pt x="240" y="64"/>
                  </a:lnTo>
                  <a:lnTo>
                    <a:pt x="224" y="46"/>
                  </a:lnTo>
                  <a:lnTo>
                    <a:pt x="198" y="68"/>
                  </a:lnTo>
                  <a:lnTo>
                    <a:pt x="192" y="66"/>
                  </a:lnTo>
                  <a:lnTo>
                    <a:pt x="192" y="66"/>
                  </a:lnTo>
                  <a:lnTo>
                    <a:pt x="178" y="58"/>
                  </a:lnTo>
                  <a:lnTo>
                    <a:pt x="164" y="54"/>
                  </a:lnTo>
                  <a:lnTo>
                    <a:pt x="158" y="52"/>
                  </a:lnTo>
                  <a:lnTo>
                    <a:pt x="156" y="18"/>
                  </a:lnTo>
                  <a:lnTo>
                    <a:pt x="132" y="18"/>
                  </a:lnTo>
                  <a:lnTo>
                    <a:pt x="128" y="52"/>
                  </a:lnTo>
                  <a:lnTo>
                    <a:pt x="122" y="54"/>
                  </a:lnTo>
                  <a:lnTo>
                    <a:pt x="122" y="54"/>
                  </a:lnTo>
                  <a:lnTo>
                    <a:pt x="108" y="58"/>
                  </a:lnTo>
                  <a:lnTo>
                    <a:pt x="94" y="66"/>
                  </a:lnTo>
                  <a:lnTo>
                    <a:pt x="90" y="68"/>
                  </a:lnTo>
                  <a:lnTo>
                    <a:pt x="62" y="46"/>
                  </a:lnTo>
                  <a:lnTo>
                    <a:pt x="46" y="64"/>
                  </a:lnTo>
                  <a:lnTo>
                    <a:pt x="68" y="90"/>
                  </a:lnTo>
                  <a:lnTo>
                    <a:pt x="64" y="96"/>
                  </a:lnTo>
                  <a:lnTo>
                    <a:pt x="64" y="96"/>
                  </a:lnTo>
                  <a:lnTo>
                    <a:pt x="58" y="108"/>
                  </a:lnTo>
                  <a:lnTo>
                    <a:pt x="54" y="122"/>
                  </a:lnTo>
                  <a:lnTo>
                    <a:pt x="52" y="128"/>
                  </a:lnTo>
                  <a:lnTo>
                    <a:pt x="18" y="132"/>
                  </a:lnTo>
                  <a:lnTo>
                    <a:pt x="18" y="156"/>
                  </a:lnTo>
                  <a:lnTo>
                    <a:pt x="52" y="160"/>
                  </a:lnTo>
                  <a:lnTo>
                    <a:pt x="54" y="166"/>
                  </a:lnTo>
                  <a:lnTo>
                    <a:pt x="54" y="166"/>
                  </a:lnTo>
                  <a:lnTo>
                    <a:pt x="58" y="180"/>
                  </a:lnTo>
                  <a:lnTo>
                    <a:pt x="64" y="192"/>
                  </a:lnTo>
                  <a:lnTo>
                    <a:pt x="68" y="198"/>
                  </a:lnTo>
                  <a:lnTo>
                    <a:pt x="46" y="224"/>
                  </a:lnTo>
                  <a:lnTo>
                    <a:pt x="62" y="242"/>
                  </a:lnTo>
                  <a:lnTo>
                    <a:pt x="90" y="220"/>
                  </a:lnTo>
                  <a:lnTo>
                    <a:pt x="96" y="222"/>
                  </a:lnTo>
                  <a:lnTo>
                    <a:pt x="96" y="222"/>
                  </a:lnTo>
                  <a:lnTo>
                    <a:pt x="108" y="230"/>
                  </a:lnTo>
                  <a:lnTo>
                    <a:pt x="122" y="234"/>
                  </a:lnTo>
                  <a:lnTo>
                    <a:pt x="128" y="236"/>
                  </a:lnTo>
                  <a:lnTo>
                    <a:pt x="132" y="270"/>
                  </a:lnTo>
                  <a:close/>
                  <a:moveTo>
                    <a:pt x="278" y="164"/>
                  </a:moveTo>
                  <a:lnTo>
                    <a:pt x="278" y="164"/>
                  </a:lnTo>
                  <a:lnTo>
                    <a:pt x="278" y="16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5" name="Freeform 87">
              <a:extLst>
                <a:ext uri="{FF2B5EF4-FFF2-40B4-BE49-F238E27FC236}">
                  <a16:creationId xmlns:a16="http://schemas.microsoft.com/office/drawing/2014/main" id="{4F4742D5-9D0C-4667-824B-ECF12BDEE34D}"/>
                </a:ext>
              </a:extLst>
            </p:cNvPr>
            <p:cNvSpPr>
              <a:spLocks noEditPoints="1"/>
            </p:cNvSpPr>
            <p:nvPr/>
          </p:nvSpPr>
          <p:spPr bwMode="auto">
            <a:xfrm>
              <a:off x="4718" y="2946"/>
              <a:ext cx="258" cy="112"/>
            </a:xfrm>
            <a:custGeom>
              <a:avLst/>
              <a:gdLst>
                <a:gd name="T0" fmla="*/ 258 w 258"/>
                <a:gd name="T1" fmla="*/ 112 h 112"/>
                <a:gd name="T2" fmla="*/ 0 w 258"/>
                <a:gd name="T3" fmla="*/ 112 h 112"/>
                <a:gd name="T4" fmla="*/ 0 w 258"/>
                <a:gd name="T5" fmla="*/ 0 h 112"/>
                <a:gd name="T6" fmla="*/ 258 w 258"/>
                <a:gd name="T7" fmla="*/ 0 h 112"/>
                <a:gd name="T8" fmla="*/ 258 w 258"/>
                <a:gd name="T9" fmla="*/ 112 h 112"/>
                <a:gd name="T10" fmla="*/ 18 w 258"/>
                <a:gd name="T11" fmla="*/ 94 h 112"/>
                <a:gd name="T12" fmla="*/ 240 w 258"/>
                <a:gd name="T13" fmla="*/ 94 h 112"/>
                <a:gd name="T14" fmla="*/ 240 w 258"/>
                <a:gd name="T15" fmla="*/ 18 h 112"/>
                <a:gd name="T16" fmla="*/ 18 w 258"/>
                <a:gd name="T17" fmla="*/ 18 h 112"/>
                <a:gd name="T18" fmla="*/ 18 w 258"/>
                <a:gd name="T19" fmla="*/ 9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112">
                  <a:moveTo>
                    <a:pt x="258" y="112"/>
                  </a:moveTo>
                  <a:lnTo>
                    <a:pt x="0" y="112"/>
                  </a:lnTo>
                  <a:lnTo>
                    <a:pt x="0" y="0"/>
                  </a:lnTo>
                  <a:lnTo>
                    <a:pt x="258" y="0"/>
                  </a:lnTo>
                  <a:lnTo>
                    <a:pt x="258" y="112"/>
                  </a:lnTo>
                  <a:close/>
                  <a:moveTo>
                    <a:pt x="18" y="94"/>
                  </a:moveTo>
                  <a:lnTo>
                    <a:pt x="240" y="94"/>
                  </a:lnTo>
                  <a:lnTo>
                    <a:pt x="240" y="18"/>
                  </a:lnTo>
                  <a:lnTo>
                    <a:pt x="18" y="18"/>
                  </a:lnTo>
                  <a:lnTo>
                    <a:pt x="18" y="9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6" name="Freeform 88">
              <a:extLst>
                <a:ext uri="{FF2B5EF4-FFF2-40B4-BE49-F238E27FC236}">
                  <a16:creationId xmlns:a16="http://schemas.microsoft.com/office/drawing/2014/main" id="{2848C007-0276-4389-B0A9-4F038D524660}"/>
                </a:ext>
              </a:extLst>
            </p:cNvPr>
            <p:cNvSpPr>
              <a:spLocks/>
            </p:cNvSpPr>
            <p:nvPr/>
          </p:nvSpPr>
          <p:spPr bwMode="auto">
            <a:xfrm>
              <a:off x="4606" y="2992"/>
              <a:ext cx="482" cy="690"/>
            </a:xfrm>
            <a:custGeom>
              <a:avLst/>
              <a:gdLst>
                <a:gd name="T0" fmla="*/ 482 w 482"/>
                <a:gd name="T1" fmla="*/ 690 h 690"/>
                <a:gd name="T2" fmla="*/ 0 w 482"/>
                <a:gd name="T3" fmla="*/ 690 h 690"/>
                <a:gd name="T4" fmla="*/ 0 w 482"/>
                <a:gd name="T5" fmla="*/ 0 h 690"/>
                <a:gd name="T6" fmla="*/ 122 w 482"/>
                <a:gd name="T7" fmla="*/ 0 h 690"/>
                <a:gd name="T8" fmla="*/ 122 w 482"/>
                <a:gd name="T9" fmla="*/ 18 h 690"/>
                <a:gd name="T10" fmla="*/ 18 w 482"/>
                <a:gd name="T11" fmla="*/ 18 h 690"/>
                <a:gd name="T12" fmla="*/ 18 w 482"/>
                <a:gd name="T13" fmla="*/ 672 h 690"/>
                <a:gd name="T14" fmla="*/ 464 w 482"/>
                <a:gd name="T15" fmla="*/ 672 h 690"/>
                <a:gd name="T16" fmla="*/ 464 w 482"/>
                <a:gd name="T17" fmla="*/ 630 h 690"/>
                <a:gd name="T18" fmla="*/ 482 w 482"/>
                <a:gd name="T19" fmla="*/ 630 h 690"/>
                <a:gd name="T20" fmla="*/ 482 w 482"/>
                <a:gd name="T21" fmla="*/ 69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690">
                  <a:moveTo>
                    <a:pt x="482" y="690"/>
                  </a:moveTo>
                  <a:lnTo>
                    <a:pt x="0" y="690"/>
                  </a:lnTo>
                  <a:lnTo>
                    <a:pt x="0" y="0"/>
                  </a:lnTo>
                  <a:lnTo>
                    <a:pt x="122" y="0"/>
                  </a:lnTo>
                  <a:lnTo>
                    <a:pt x="122" y="18"/>
                  </a:lnTo>
                  <a:lnTo>
                    <a:pt x="18" y="18"/>
                  </a:lnTo>
                  <a:lnTo>
                    <a:pt x="18" y="672"/>
                  </a:lnTo>
                  <a:lnTo>
                    <a:pt x="464" y="672"/>
                  </a:lnTo>
                  <a:lnTo>
                    <a:pt x="464" y="630"/>
                  </a:lnTo>
                  <a:lnTo>
                    <a:pt x="482" y="630"/>
                  </a:lnTo>
                  <a:lnTo>
                    <a:pt x="482" y="69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7" name="Freeform 89">
              <a:extLst>
                <a:ext uri="{FF2B5EF4-FFF2-40B4-BE49-F238E27FC236}">
                  <a16:creationId xmlns:a16="http://schemas.microsoft.com/office/drawing/2014/main" id="{281AE70B-400E-4537-B515-56AE4A431C2B}"/>
                </a:ext>
              </a:extLst>
            </p:cNvPr>
            <p:cNvSpPr>
              <a:spLocks/>
            </p:cNvSpPr>
            <p:nvPr/>
          </p:nvSpPr>
          <p:spPr bwMode="auto">
            <a:xfrm>
              <a:off x="4968" y="2992"/>
              <a:ext cx="120" cy="346"/>
            </a:xfrm>
            <a:custGeom>
              <a:avLst/>
              <a:gdLst>
                <a:gd name="T0" fmla="*/ 120 w 120"/>
                <a:gd name="T1" fmla="*/ 346 h 346"/>
                <a:gd name="T2" fmla="*/ 102 w 120"/>
                <a:gd name="T3" fmla="*/ 346 h 346"/>
                <a:gd name="T4" fmla="*/ 102 w 120"/>
                <a:gd name="T5" fmla="*/ 18 h 346"/>
                <a:gd name="T6" fmla="*/ 0 w 120"/>
                <a:gd name="T7" fmla="*/ 18 h 346"/>
                <a:gd name="T8" fmla="*/ 0 w 120"/>
                <a:gd name="T9" fmla="*/ 0 h 346"/>
                <a:gd name="T10" fmla="*/ 120 w 120"/>
                <a:gd name="T11" fmla="*/ 0 h 346"/>
                <a:gd name="T12" fmla="*/ 120 w 120"/>
                <a:gd name="T13" fmla="*/ 346 h 346"/>
              </a:gdLst>
              <a:ahLst/>
              <a:cxnLst>
                <a:cxn ang="0">
                  <a:pos x="T0" y="T1"/>
                </a:cxn>
                <a:cxn ang="0">
                  <a:pos x="T2" y="T3"/>
                </a:cxn>
                <a:cxn ang="0">
                  <a:pos x="T4" y="T5"/>
                </a:cxn>
                <a:cxn ang="0">
                  <a:pos x="T6" y="T7"/>
                </a:cxn>
                <a:cxn ang="0">
                  <a:pos x="T8" y="T9"/>
                </a:cxn>
                <a:cxn ang="0">
                  <a:pos x="T10" y="T11"/>
                </a:cxn>
                <a:cxn ang="0">
                  <a:pos x="T12" y="T13"/>
                </a:cxn>
              </a:cxnLst>
              <a:rect l="0" t="0" r="r" b="b"/>
              <a:pathLst>
                <a:path w="120" h="346">
                  <a:moveTo>
                    <a:pt x="120" y="346"/>
                  </a:moveTo>
                  <a:lnTo>
                    <a:pt x="102" y="346"/>
                  </a:lnTo>
                  <a:lnTo>
                    <a:pt x="102" y="18"/>
                  </a:lnTo>
                  <a:lnTo>
                    <a:pt x="0" y="18"/>
                  </a:lnTo>
                  <a:lnTo>
                    <a:pt x="0" y="0"/>
                  </a:lnTo>
                  <a:lnTo>
                    <a:pt x="120" y="0"/>
                  </a:lnTo>
                  <a:lnTo>
                    <a:pt x="120" y="34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8" name="Rectangle 90">
              <a:extLst>
                <a:ext uri="{FF2B5EF4-FFF2-40B4-BE49-F238E27FC236}">
                  <a16:creationId xmlns:a16="http://schemas.microsoft.com/office/drawing/2014/main" id="{162E3988-3A00-4E6E-AA9C-CE2C03D2A89B}"/>
                </a:ext>
              </a:extLst>
            </p:cNvPr>
            <p:cNvSpPr>
              <a:spLocks noChangeArrowheads="1"/>
            </p:cNvSpPr>
            <p:nvPr/>
          </p:nvSpPr>
          <p:spPr bwMode="auto">
            <a:xfrm>
              <a:off x="4790" y="2992"/>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9" name="Freeform 91">
              <a:extLst>
                <a:ext uri="{FF2B5EF4-FFF2-40B4-BE49-F238E27FC236}">
                  <a16:creationId xmlns:a16="http://schemas.microsoft.com/office/drawing/2014/main" id="{7C597B80-C4A1-49AF-8575-A6BD558F975F}"/>
                </a:ext>
              </a:extLst>
            </p:cNvPr>
            <p:cNvSpPr>
              <a:spLocks/>
            </p:cNvSpPr>
            <p:nvPr/>
          </p:nvSpPr>
          <p:spPr bwMode="auto">
            <a:xfrm>
              <a:off x="4662" y="313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0" name="Freeform 92">
              <a:extLst>
                <a:ext uri="{FF2B5EF4-FFF2-40B4-BE49-F238E27FC236}">
                  <a16:creationId xmlns:a16="http://schemas.microsoft.com/office/drawing/2014/main" id="{B21FEE5E-5157-4F86-97E0-B0A9708DC792}"/>
                </a:ext>
              </a:extLst>
            </p:cNvPr>
            <p:cNvSpPr>
              <a:spLocks/>
            </p:cNvSpPr>
            <p:nvPr/>
          </p:nvSpPr>
          <p:spPr bwMode="auto">
            <a:xfrm>
              <a:off x="4662" y="3258"/>
              <a:ext cx="106" cy="80"/>
            </a:xfrm>
            <a:custGeom>
              <a:avLst/>
              <a:gdLst>
                <a:gd name="T0" fmla="*/ 42 w 106"/>
                <a:gd name="T1" fmla="*/ 80 h 80"/>
                <a:gd name="T2" fmla="*/ 0 w 106"/>
                <a:gd name="T3" fmla="*/ 38 h 80"/>
                <a:gd name="T4" fmla="*/ 14 w 106"/>
                <a:gd name="T5" fmla="*/ 24 h 80"/>
                <a:gd name="T6" fmla="*/ 42 w 106"/>
                <a:gd name="T7" fmla="*/ 54 h 80"/>
                <a:gd name="T8" fmla="*/ 94 w 106"/>
                <a:gd name="T9" fmla="*/ 0 h 80"/>
                <a:gd name="T10" fmla="*/ 106 w 106"/>
                <a:gd name="T11" fmla="*/ 14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8"/>
                  </a:lnTo>
                  <a:lnTo>
                    <a:pt x="14" y="24"/>
                  </a:lnTo>
                  <a:lnTo>
                    <a:pt x="42" y="54"/>
                  </a:lnTo>
                  <a:lnTo>
                    <a:pt x="94" y="0"/>
                  </a:lnTo>
                  <a:lnTo>
                    <a:pt x="106" y="14"/>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1" name="Freeform 93">
              <a:extLst>
                <a:ext uri="{FF2B5EF4-FFF2-40B4-BE49-F238E27FC236}">
                  <a16:creationId xmlns:a16="http://schemas.microsoft.com/office/drawing/2014/main" id="{229DE9A2-48BC-4899-8205-558EA4CB3B85}"/>
                </a:ext>
              </a:extLst>
            </p:cNvPr>
            <p:cNvSpPr>
              <a:spLocks/>
            </p:cNvSpPr>
            <p:nvPr/>
          </p:nvSpPr>
          <p:spPr bwMode="auto">
            <a:xfrm>
              <a:off x="4662" y="338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2" name="Freeform 94">
              <a:extLst>
                <a:ext uri="{FF2B5EF4-FFF2-40B4-BE49-F238E27FC236}">
                  <a16:creationId xmlns:a16="http://schemas.microsoft.com/office/drawing/2014/main" id="{EA8366CA-5015-4F1B-8D41-3C8ADE2CB428}"/>
                </a:ext>
              </a:extLst>
            </p:cNvPr>
            <p:cNvSpPr>
              <a:spLocks/>
            </p:cNvSpPr>
            <p:nvPr/>
          </p:nvSpPr>
          <p:spPr bwMode="auto">
            <a:xfrm>
              <a:off x="4662" y="3508"/>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3" name="Rectangle 95">
              <a:extLst>
                <a:ext uri="{FF2B5EF4-FFF2-40B4-BE49-F238E27FC236}">
                  <a16:creationId xmlns:a16="http://schemas.microsoft.com/office/drawing/2014/main" id="{771D35DB-03BF-42CA-87CE-AF19FA9350FD}"/>
                </a:ext>
              </a:extLst>
            </p:cNvPr>
            <p:cNvSpPr>
              <a:spLocks noChangeArrowheads="1"/>
            </p:cNvSpPr>
            <p:nvPr/>
          </p:nvSpPr>
          <p:spPr bwMode="auto">
            <a:xfrm>
              <a:off x="4808" y="3166"/>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4" name="Rectangle 96">
              <a:extLst>
                <a:ext uri="{FF2B5EF4-FFF2-40B4-BE49-F238E27FC236}">
                  <a16:creationId xmlns:a16="http://schemas.microsoft.com/office/drawing/2014/main" id="{E8D7FAF4-0E6D-4E79-8726-55CE0CC488AD}"/>
                </a:ext>
              </a:extLst>
            </p:cNvPr>
            <p:cNvSpPr>
              <a:spLocks noChangeArrowheads="1"/>
            </p:cNvSpPr>
            <p:nvPr/>
          </p:nvSpPr>
          <p:spPr bwMode="auto">
            <a:xfrm>
              <a:off x="4808" y="3290"/>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5" name="Rectangle 97">
              <a:extLst>
                <a:ext uri="{FF2B5EF4-FFF2-40B4-BE49-F238E27FC236}">
                  <a16:creationId xmlns:a16="http://schemas.microsoft.com/office/drawing/2014/main" id="{0875ACF9-B0C7-4715-8691-4347B5008D2E}"/>
                </a:ext>
              </a:extLst>
            </p:cNvPr>
            <p:cNvSpPr>
              <a:spLocks noChangeArrowheads="1"/>
            </p:cNvSpPr>
            <p:nvPr/>
          </p:nvSpPr>
          <p:spPr bwMode="auto">
            <a:xfrm>
              <a:off x="4808" y="3414"/>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6" name="Rectangle 98">
              <a:extLst>
                <a:ext uri="{FF2B5EF4-FFF2-40B4-BE49-F238E27FC236}">
                  <a16:creationId xmlns:a16="http://schemas.microsoft.com/office/drawing/2014/main" id="{A1BE095D-6D9C-43A4-BBAF-27A4EC4DD2CC}"/>
                </a:ext>
              </a:extLst>
            </p:cNvPr>
            <p:cNvSpPr>
              <a:spLocks noChangeArrowheads="1"/>
            </p:cNvSpPr>
            <p:nvPr/>
          </p:nvSpPr>
          <p:spPr bwMode="auto">
            <a:xfrm>
              <a:off x="4808" y="3538"/>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7" name="Freeform 99">
              <a:extLst>
                <a:ext uri="{FF2B5EF4-FFF2-40B4-BE49-F238E27FC236}">
                  <a16:creationId xmlns:a16="http://schemas.microsoft.com/office/drawing/2014/main" id="{C022DBCC-92A9-4120-B5DA-E2B42AEB92BD}"/>
                </a:ext>
              </a:extLst>
            </p:cNvPr>
            <p:cNvSpPr>
              <a:spLocks noEditPoints="1"/>
            </p:cNvSpPr>
            <p:nvPr/>
          </p:nvSpPr>
          <p:spPr bwMode="auto">
            <a:xfrm>
              <a:off x="5016" y="3418"/>
              <a:ext cx="126" cy="126"/>
            </a:xfrm>
            <a:custGeom>
              <a:avLst/>
              <a:gdLst>
                <a:gd name="T0" fmla="*/ 64 w 126"/>
                <a:gd name="T1" fmla="*/ 126 h 126"/>
                <a:gd name="T2" fmla="*/ 38 w 126"/>
                <a:gd name="T3" fmla="*/ 120 h 126"/>
                <a:gd name="T4" fmla="*/ 18 w 126"/>
                <a:gd name="T5" fmla="*/ 106 h 126"/>
                <a:gd name="T6" fmla="*/ 6 w 126"/>
                <a:gd name="T7" fmla="*/ 86 h 126"/>
                <a:gd name="T8" fmla="*/ 0 w 126"/>
                <a:gd name="T9" fmla="*/ 62 h 126"/>
                <a:gd name="T10" fmla="*/ 2 w 126"/>
                <a:gd name="T11" fmla="*/ 50 h 126"/>
                <a:gd name="T12" fmla="*/ 12 w 126"/>
                <a:gd name="T13" fmla="*/ 26 h 126"/>
                <a:gd name="T14" fmla="*/ 28 w 126"/>
                <a:gd name="T15" fmla="*/ 10 h 126"/>
                <a:gd name="T16" fmla="*/ 50 w 126"/>
                <a:gd name="T17" fmla="*/ 0 h 126"/>
                <a:gd name="T18" fmla="*/ 64 w 126"/>
                <a:gd name="T19" fmla="*/ 0 h 126"/>
                <a:gd name="T20" fmla="*/ 88 w 126"/>
                <a:gd name="T21" fmla="*/ 4 h 126"/>
                <a:gd name="T22" fmla="*/ 108 w 126"/>
                <a:gd name="T23" fmla="*/ 18 h 126"/>
                <a:gd name="T24" fmla="*/ 122 w 126"/>
                <a:gd name="T25" fmla="*/ 38 h 126"/>
                <a:gd name="T26" fmla="*/ 126 w 126"/>
                <a:gd name="T27" fmla="*/ 62 h 126"/>
                <a:gd name="T28" fmla="*/ 126 w 126"/>
                <a:gd name="T29" fmla="*/ 74 h 126"/>
                <a:gd name="T30" fmla="*/ 116 w 126"/>
                <a:gd name="T31" fmla="*/ 98 h 126"/>
                <a:gd name="T32" fmla="*/ 98 w 126"/>
                <a:gd name="T33" fmla="*/ 114 h 126"/>
                <a:gd name="T34" fmla="*/ 76 w 126"/>
                <a:gd name="T35" fmla="*/ 124 h 126"/>
                <a:gd name="T36" fmla="*/ 64 w 126"/>
                <a:gd name="T37" fmla="*/ 126 h 126"/>
                <a:gd name="T38" fmla="*/ 64 w 126"/>
                <a:gd name="T39" fmla="*/ 18 h 126"/>
                <a:gd name="T40" fmla="*/ 46 w 126"/>
                <a:gd name="T41" fmla="*/ 20 h 126"/>
                <a:gd name="T42" fmla="*/ 32 w 126"/>
                <a:gd name="T43" fmla="*/ 30 h 126"/>
                <a:gd name="T44" fmla="*/ 22 w 126"/>
                <a:gd name="T45" fmla="*/ 44 h 126"/>
                <a:gd name="T46" fmla="*/ 18 w 126"/>
                <a:gd name="T47" fmla="*/ 62 h 126"/>
                <a:gd name="T48" fmla="*/ 20 w 126"/>
                <a:gd name="T49" fmla="*/ 72 h 126"/>
                <a:gd name="T50" fmla="*/ 26 w 126"/>
                <a:gd name="T51" fmla="*/ 88 h 126"/>
                <a:gd name="T52" fmla="*/ 38 w 126"/>
                <a:gd name="T53" fmla="*/ 100 h 126"/>
                <a:gd name="T54" fmla="*/ 54 w 126"/>
                <a:gd name="T55" fmla="*/ 106 h 126"/>
                <a:gd name="T56" fmla="*/ 64 w 126"/>
                <a:gd name="T57" fmla="*/ 108 h 126"/>
                <a:gd name="T58" fmla="*/ 80 w 126"/>
                <a:gd name="T59" fmla="*/ 104 h 126"/>
                <a:gd name="T60" fmla="*/ 96 w 126"/>
                <a:gd name="T61" fmla="*/ 94 h 126"/>
                <a:gd name="T62" fmla="*/ 104 w 126"/>
                <a:gd name="T63" fmla="*/ 80 h 126"/>
                <a:gd name="T64" fmla="*/ 108 w 126"/>
                <a:gd name="T65" fmla="*/ 62 h 126"/>
                <a:gd name="T66" fmla="*/ 108 w 126"/>
                <a:gd name="T67" fmla="*/ 52 h 126"/>
                <a:gd name="T68" fmla="*/ 100 w 126"/>
                <a:gd name="T69" fmla="*/ 36 h 126"/>
                <a:gd name="T70" fmla="*/ 88 w 126"/>
                <a:gd name="T71" fmla="*/ 24 h 126"/>
                <a:gd name="T72" fmla="*/ 72 w 126"/>
                <a:gd name="T73" fmla="*/ 18 h 126"/>
                <a:gd name="T74" fmla="*/ 64 w 126"/>
                <a:gd name="T75"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6">
                  <a:moveTo>
                    <a:pt x="64" y="126"/>
                  </a:moveTo>
                  <a:lnTo>
                    <a:pt x="64" y="126"/>
                  </a:lnTo>
                  <a:lnTo>
                    <a:pt x="50" y="124"/>
                  </a:lnTo>
                  <a:lnTo>
                    <a:pt x="38" y="120"/>
                  </a:lnTo>
                  <a:lnTo>
                    <a:pt x="28" y="114"/>
                  </a:lnTo>
                  <a:lnTo>
                    <a:pt x="18" y="106"/>
                  </a:lnTo>
                  <a:lnTo>
                    <a:pt x="12" y="98"/>
                  </a:lnTo>
                  <a:lnTo>
                    <a:pt x="6" y="86"/>
                  </a:lnTo>
                  <a:lnTo>
                    <a:pt x="2" y="74"/>
                  </a:lnTo>
                  <a:lnTo>
                    <a:pt x="0" y="62"/>
                  </a:lnTo>
                  <a:lnTo>
                    <a:pt x="0" y="62"/>
                  </a:lnTo>
                  <a:lnTo>
                    <a:pt x="2" y="50"/>
                  </a:lnTo>
                  <a:lnTo>
                    <a:pt x="6" y="38"/>
                  </a:lnTo>
                  <a:lnTo>
                    <a:pt x="12" y="26"/>
                  </a:lnTo>
                  <a:lnTo>
                    <a:pt x="18" y="18"/>
                  </a:lnTo>
                  <a:lnTo>
                    <a:pt x="28" y="10"/>
                  </a:lnTo>
                  <a:lnTo>
                    <a:pt x="38" y="4"/>
                  </a:lnTo>
                  <a:lnTo>
                    <a:pt x="50" y="0"/>
                  </a:lnTo>
                  <a:lnTo>
                    <a:pt x="64" y="0"/>
                  </a:lnTo>
                  <a:lnTo>
                    <a:pt x="64" y="0"/>
                  </a:lnTo>
                  <a:lnTo>
                    <a:pt x="76" y="0"/>
                  </a:lnTo>
                  <a:lnTo>
                    <a:pt x="88" y="4"/>
                  </a:lnTo>
                  <a:lnTo>
                    <a:pt x="98" y="10"/>
                  </a:lnTo>
                  <a:lnTo>
                    <a:pt x="108" y="18"/>
                  </a:lnTo>
                  <a:lnTo>
                    <a:pt x="116" y="26"/>
                  </a:lnTo>
                  <a:lnTo>
                    <a:pt x="122" y="38"/>
                  </a:lnTo>
                  <a:lnTo>
                    <a:pt x="126" y="50"/>
                  </a:lnTo>
                  <a:lnTo>
                    <a:pt x="126" y="62"/>
                  </a:lnTo>
                  <a:lnTo>
                    <a:pt x="126" y="62"/>
                  </a:lnTo>
                  <a:lnTo>
                    <a:pt x="126" y="74"/>
                  </a:lnTo>
                  <a:lnTo>
                    <a:pt x="122" y="86"/>
                  </a:lnTo>
                  <a:lnTo>
                    <a:pt x="116" y="98"/>
                  </a:lnTo>
                  <a:lnTo>
                    <a:pt x="108" y="106"/>
                  </a:lnTo>
                  <a:lnTo>
                    <a:pt x="98" y="114"/>
                  </a:lnTo>
                  <a:lnTo>
                    <a:pt x="88" y="120"/>
                  </a:lnTo>
                  <a:lnTo>
                    <a:pt x="76" y="124"/>
                  </a:lnTo>
                  <a:lnTo>
                    <a:pt x="64" y="126"/>
                  </a:lnTo>
                  <a:lnTo>
                    <a:pt x="64" y="126"/>
                  </a:lnTo>
                  <a:close/>
                  <a:moveTo>
                    <a:pt x="64" y="18"/>
                  </a:moveTo>
                  <a:lnTo>
                    <a:pt x="64" y="18"/>
                  </a:lnTo>
                  <a:lnTo>
                    <a:pt x="54" y="18"/>
                  </a:lnTo>
                  <a:lnTo>
                    <a:pt x="46" y="20"/>
                  </a:lnTo>
                  <a:lnTo>
                    <a:pt x="38" y="24"/>
                  </a:lnTo>
                  <a:lnTo>
                    <a:pt x="32" y="30"/>
                  </a:lnTo>
                  <a:lnTo>
                    <a:pt x="26" y="36"/>
                  </a:lnTo>
                  <a:lnTo>
                    <a:pt x="22" y="44"/>
                  </a:lnTo>
                  <a:lnTo>
                    <a:pt x="20" y="52"/>
                  </a:lnTo>
                  <a:lnTo>
                    <a:pt x="18" y="62"/>
                  </a:lnTo>
                  <a:lnTo>
                    <a:pt x="18" y="62"/>
                  </a:lnTo>
                  <a:lnTo>
                    <a:pt x="20" y="72"/>
                  </a:lnTo>
                  <a:lnTo>
                    <a:pt x="22" y="80"/>
                  </a:lnTo>
                  <a:lnTo>
                    <a:pt x="26" y="88"/>
                  </a:lnTo>
                  <a:lnTo>
                    <a:pt x="32" y="94"/>
                  </a:lnTo>
                  <a:lnTo>
                    <a:pt x="38" y="100"/>
                  </a:lnTo>
                  <a:lnTo>
                    <a:pt x="46" y="104"/>
                  </a:lnTo>
                  <a:lnTo>
                    <a:pt x="54" y="106"/>
                  </a:lnTo>
                  <a:lnTo>
                    <a:pt x="64" y="108"/>
                  </a:lnTo>
                  <a:lnTo>
                    <a:pt x="64" y="108"/>
                  </a:lnTo>
                  <a:lnTo>
                    <a:pt x="72" y="106"/>
                  </a:lnTo>
                  <a:lnTo>
                    <a:pt x="80" y="104"/>
                  </a:lnTo>
                  <a:lnTo>
                    <a:pt x="88" y="100"/>
                  </a:lnTo>
                  <a:lnTo>
                    <a:pt x="96" y="94"/>
                  </a:lnTo>
                  <a:lnTo>
                    <a:pt x="100" y="88"/>
                  </a:lnTo>
                  <a:lnTo>
                    <a:pt x="104" y="80"/>
                  </a:lnTo>
                  <a:lnTo>
                    <a:pt x="108" y="72"/>
                  </a:lnTo>
                  <a:lnTo>
                    <a:pt x="108" y="62"/>
                  </a:lnTo>
                  <a:lnTo>
                    <a:pt x="108" y="62"/>
                  </a:lnTo>
                  <a:lnTo>
                    <a:pt x="108" y="52"/>
                  </a:lnTo>
                  <a:lnTo>
                    <a:pt x="104" y="44"/>
                  </a:lnTo>
                  <a:lnTo>
                    <a:pt x="100" y="36"/>
                  </a:lnTo>
                  <a:lnTo>
                    <a:pt x="96" y="30"/>
                  </a:lnTo>
                  <a:lnTo>
                    <a:pt x="88" y="24"/>
                  </a:lnTo>
                  <a:lnTo>
                    <a:pt x="80" y="20"/>
                  </a:lnTo>
                  <a:lnTo>
                    <a:pt x="72" y="18"/>
                  </a:lnTo>
                  <a:lnTo>
                    <a:pt x="64" y="18"/>
                  </a:lnTo>
                  <a:lnTo>
                    <a:pt x="6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208" name="Group 113">
            <a:extLst>
              <a:ext uri="{FF2B5EF4-FFF2-40B4-BE49-F238E27FC236}">
                <a16:creationId xmlns:a16="http://schemas.microsoft.com/office/drawing/2014/main" id="{90EAF137-C5EE-4C01-BADD-76110A520D94}"/>
              </a:ext>
            </a:extLst>
          </p:cNvPr>
          <p:cNvGrpSpPr>
            <a:grpSpLocks noChangeAspect="1"/>
          </p:cNvGrpSpPr>
          <p:nvPr/>
        </p:nvGrpSpPr>
        <p:grpSpPr bwMode="auto">
          <a:xfrm>
            <a:off x="2067516" y="3606478"/>
            <a:ext cx="413371" cy="461407"/>
            <a:chOff x="3133" y="2866"/>
            <a:chExt cx="742" cy="882"/>
          </a:xfrm>
        </p:grpSpPr>
        <p:sp>
          <p:nvSpPr>
            <p:cNvPr id="209" name="AutoShape 112">
              <a:extLst>
                <a:ext uri="{FF2B5EF4-FFF2-40B4-BE49-F238E27FC236}">
                  <a16:creationId xmlns:a16="http://schemas.microsoft.com/office/drawing/2014/main" id="{0060A9CC-0DD8-461A-A032-D3C5807B0A73}"/>
                </a:ext>
              </a:extLst>
            </p:cNvPr>
            <p:cNvSpPr>
              <a:spLocks noChangeAspect="1" noChangeArrowheads="1" noTextEdit="1"/>
            </p:cNvSpPr>
            <p:nvPr/>
          </p:nvSpPr>
          <p:spPr bwMode="auto">
            <a:xfrm>
              <a:off x="3133" y="2866"/>
              <a:ext cx="742" cy="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0" name="Freeform 114">
              <a:extLst>
                <a:ext uri="{FF2B5EF4-FFF2-40B4-BE49-F238E27FC236}">
                  <a16:creationId xmlns:a16="http://schemas.microsoft.com/office/drawing/2014/main" id="{B90775A0-DF49-4687-9F8B-CF03F65FC995}"/>
                </a:ext>
              </a:extLst>
            </p:cNvPr>
            <p:cNvSpPr>
              <a:spLocks/>
            </p:cNvSpPr>
            <p:nvPr/>
          </p:nvSpPr>
          <p:spPr bwMode="auto">
            <a:xfrm>
              <a:off x="3259" y="3464"/>
              <a:ext cx="396" cy="168"/>
            </a:xfrm>
            <a:custGeom>
              <a:avLst/>
              <a:gdLst>
                <a:gd name="T0" fmla="*/ 174 w 396"/>
                <a:gd name="T1" fmla="*/ 168 h 168"/>
                <a:gd name="T2" fmla="*/ 174 w 396"/>
                <a:gd name="T3" fmla="*/ 160 h 168"/>
                <a:gd name="T4" fmla="*/ 180 w 396"/>
                <a:gd name="T5" fmla="*/ 140 h 168"/>
                <a:gd name="T6" fmla="*/ 194 w 396"/>
                <a:gd name="T7" fmla="*/ 126 h 168"/>
                <a:gd name="T8" fmla="*/ 218 w 396"/>
                <a:gd name="T9" fmla="*/ 116 h 168"/>
                <a:gd name="T10" fmla="*/ 348 w 396"/>
                <a:gd name="T11" fmla="*/ 116 h 168"/>
                <a:gd name="T12" fmla="*/ 360 w 396"/>
                <a:gd name="T13" fmla="*/ 116 h 168"/>
                <a:gd name="T14" fmla="*/ 374 w 396"/>
                <a:gd name="T15" fmla="*/ 110 h 168"/>
                <a:gd name="T16" fmla="*/ 378 w 396"/>
                <a:gd name="T17" fmla="*/ 104 h 168"/>
                <a:gd name="T18" fmla="*/ 378 w 396"/>
                <a:gd name="T19" fmla="*/ 96 h 168"/>
                <a:gd name="T20" fmla="*/ 372 w 396"/>
                <a:gd name="T21" fmla="*/ 78 h 168"/>
                <a:gd name="T22" fmla="*/ 360 w 396"/>
                <a:gd name="T23" fmla="*/ 66 h 168"/>
                <a:gd name="T24" fmla="*/ 352 w 396"/>
                <a:gd name="T25" fmla="*/ 64 h 168"/>
                <a:gd name="T26" fmla="*/ 232 w 396"/>
                <a:gd name="T27" fmla="*/ 64 h 168"/>
                <a:gd name="T28" fmla="*/ 202 w 396"/>
                <a:gd name="T29" fmla="*/ 58 h 168"/>
                <a:gd name="T30" fmla="*/ 118 w 396"/>
                <a:gd name="T31" fmla="*/ 20 h 168"/>
                <a:gd name="T32" fmla="*/ 0 w 396"/>
                <a:gd name="T33" fmla="*/ 18 h 168"/>
                <a:gd name="T34" fmla="*/ 108 w 396"/>
                <a:gd name="T35" fmla="*/ 0 h 168"/>
                <a:gd name="T36" fmla="*/ 116 w 396"/>
                <a:gd name="T37" fmla="*/ 0 h 168"/>
                <a:gd name="T38" fmla="*/ 210 w 396"/>
                <a:gd name="T39" fmla="*/ 42 h 168"/>
                <a:gd name="T40" fmla="*/ 220 w 396"/>
                <a:gd name="T41" fmla="*/ 46 h 168"/>
                <a:gd name="T42" fmla="*/ 352 w 396"/>
                <a:gd name="T43" fmla="*/ 46 h 168"/>
                <a:gd name="T44" fmla="*/ 360 w 396"/>
                <a:gd name="T45" fmla="*/ 48 h 168"/>
                <a:gd name="T46" fmla="*/ 368 w 396"/>
                <a:gd name="T47" fmla="*/ 50 h 168"/>
                <a:gd name="T48" fmla="*/ 390 w 396"/>
                <a:gd name="T49" fmla="*/ 70 h 168"/>
                <a:gd name="T50" fmla="*/ 396 w 396"/>
                <a:gd name="T51" fmla="*/ 96 h 168"/>
                <a:gd name="T52" fmla="*/ 396 w 396"/>
                <a:gd name="T53" fmla="*/ 104 h 168"/>
                <a:gd name="T54" fmla="*/ 390 w 396"/>
                <a:gd name="T55" fmla="*/ 116 h 168"/>
                <a:gd name="T56" fmla="*/ 386 w 396"/>
                <a:gd name="T57" fmla="*/ 122 h 168"/>
                <a:gd name="T58" fmla="*/ 374 w 396"/>
                <a:gd name="T59" fmla="*/ 130 h 168"/>
                <a:gd name="T60" fmla="*/ 352 w 396"/>
                <a:gd name="T61" fmla="*/ 134 h 168"/>
                <a:gd name="T62" fmla="*/ 220 w 396"/>
                <a:gd name="T63" fmla="*/ 134 h 168"/>
                <a:gd name="T64" fmla="*/ 214 w 396"/>
                <a:gd name="T65" fmla="*/ 136 h 168"/>
                <a:gd name="T66" fmla="*/ 196 w 396"/>
                <a:gd name="T67" fmla="*/ 148 h 168"/>
                <a:gd name="T68" fmla="*/ 192 w 396"/>
                <a:gd name="T69" fmla="*/ 16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6" h="168">
                  <a:moveTo>
                    <a:pt x="192" y="168"/>
                  </a:moveTo>
                  <a:lnTo>
                    <a:pt x="174" y="168"/>
                  </a:lnTo>
                  <a:lnTo>
                    <a:pt x="174" y="160"/>
                  </a:lnTo>
                  <a:lnTo>
                    <a:pt x="174" y="160"/>
                  </a:lnTo>
                  <a:lnTo>
                    <a:pt x="176" y="148"/>
                  </a:lnTo>
                  <a:lnTo>
                    <a:pt x="180" y="140"/>
                  </a:lnTo>
                  <a:lnTo>
                    <a:pt x="186" y="132"/>
                  </a:lnTo>
                  <a:lnTo>
                    <a:pt x="194" y="126"/>
                  </a:lnTo>
                  <a:lnTo>
                    <a:pt x="210" y="120"/>
                  </a:lnTo>
                  <a:lnTo>
                    <a:pt x="218" y="116"/>
                  </a:lnTo>
                  <a:lnTo>
                    <a:pt x="220" y="116"/>
                  </a:lnTo>
                  <a:lnTo>
                    <a:pt x="348" y="116"/>
                  </a:lnTo>
                  <a:lnTo>
                    <a:pt x="348" y="116"/>
                  </a:lnTo>
                  <a:lnTo>
                    <a:pt x="360" y="116"/>
                  </a:lnTo>
                  <a:lnTo>
                    <a:pt x="368" y="114"/>
                  </a:lnTo>
                  <a:lnTo>
                    <a:pt x="374" y="110"/>
                  </a:lnTo>
                  <a:lnTo>
                    <a:pt x="374" y="110"/>
                  </a:lnTo>
                  <a:lnTo>
                    <a:pt x="378" y="104"/>
                  </a:lnTo>
                  <a:lnTo>
                    <a:pt x="378" y="96"/>
                  </a:lnTo>
                  <a:lnTo>
                    <a:pt x="378" y="96"/>
                  </a:lnTo>
                  <a:lnTo>
                    <a:pt x="378" y="86"/>
                  </a:lnTo>
                  <a:lnTo>
                    <a:pt x="372" y="78"/>
                  </a:lnTo>
                  <a:lnTo>
                    <a:pt x="366" y="70"/>
                  </a:lnTo>
                  <a:lnTo>
                    <a:pt x="360" y="66"/>
                  </a:lnTo>
                  <a:lnTo>
                    <a:pt x="360" y="66"/>
                  </a:lnTo>
                  <a:lnTo>
                    <a:pt x="352" y="64"/>
                  </a:lnTo>
                  <a:lnTo>
                    <a:pt x="232" y="64"/>
                  </a:lnTo>
                  <a:lnTo>
                    <a:pt x="232" y="64"/>
                  </a:lnTo>
                  <a:lnTo>
                    <a:pt x="216" y="64"/>
                  </a:lnTo>
                  <a:lnTo>
                    <a:pt x="202" y="58"/>
                  </a:lnTo>
                  <a:lnTo>
                    <a:pt x="118" y="20"/>
                  </a:lnTo>
                  <a:lnTo>
                    <a:pt x="118" y="20"/>
                  </a:lnTo>
                  <a:lnTo>
                    <a:pt x="108" y="18"/>
                  </a:lnTo>
                  <a:lnTo>
                    <a:pt x="0" y="18"/>
                  </a:lnTo>
                  <a:lnTo>
                    <a:pt x="0" y="0"/>
                  </a:lnTo>
                  <a:lnTo>
                    <a:pt x="108" y="0"/>
                  </a:lnTo>
                  <a:lnTo>
                    <a:pt x="108" y="0"/>
                  </a:lnTo>
                  <a:lnTo>
                    <a:pt x="116" y="0"/>
                  </a:lnTo>
                  <a:lnTo>
                    <a:pt x="124" y="2"/>
                  </a:lnTo>
                  <a:lnTo>
                    <a:pt x="210" y="42"/>
                  </a:lnTo>
                  <a:lnTo>
                    <a:pt x="210" y="42"/>
                  </a:lnTo>
                  <a:lnTo>
                    <a:pt x="220" y="46"/>
                  </a:lnTo>
                  <a:lnTo>
                    <a:pt x="232" y="46"/>
                  </a:lnTo>
                  <a:lnTo>
                    <a:pt x="352" y="46"/>
                  </a:lnTo>
                  <a:lnTo>
                    <a:pt x="352" y="46"/>
                  </a:lnTo>
                  <a:lnTo>
                    <a:pt x="360" y="48"/>
                  </a:lnTo>
                  <a:lnTo>
                    <a:pt x="368" y="50"/>
                  </a:lnTo>
                  <a:lnTo>
                    <a:pt x="368" y="50"/>
                  </a:lnTo>
                  <a:lnTo>
                    <a:pt x="380" y="60"/>
                  </a:lnTo>
                  <a:lnTo>
                    <a:pt x="390" y="70"/>
                  </a:lnTo>
                  <a:lnTo>
                    <a:pt x="394" y="82"/>
                  </a:lnTo>
                  <a:lnTo>
                    <a:pt x="396" y="96"/>
                  </a:lnTo>
                  <a:lnTo>
                    <a:pt x="396" y="96"/>
                  </a:lnTo>
                  <a:lnTo>
                    <a:pt x="396" y="104"/>
                  </a:lnTo>
                  <a:lnTo>
                    <a:pt x="394" y="110"/>
                  </a:lnTo>
                  <a:lnTo>
                    <a:pt x="390" y="116"/>
                  </a:lnTo>
                  <a:lnTo>
                    <a:pt x="386" y="122"/>
                  </a:lnTo>
                  <a:lnTo>
                    <a:pt x="386" y="122"/>
                  </a:lnTo>
                  <a:lnTo>
                    <a:pt x="380" y="126"/>
                  </a:lnTo>
                  <a:lnTo>
                    <a:pt x="374" y="130"/>
                  </a:lnTo>
                  <a:lnTo>
                    <a:pt x="362" y="134"/>
                  </a:lnTo>
                  <a:lnTo>
                    <a:pt x="352" y="134"/>
                  </a:lnTo>
                  <a:lnTo>
                    <a:pt x="346" y="134"/>
                  </a:lnTo>
                  <a:lnTo>
                    <a:pt x="220" y="134"/>
                  </a:lnTo>
                  <a:lnTo>
                    <a:pt x="220" y="134"/>
                  </a:lnTo>
                  <a:lnTo>
                    <a:pt x="214" y="136"/>
                  </a:lnTo>
                  <a:lnTo>
                    <a:pt x="204" y="142"/>
                  </a:lnTo>
                  <a:lnTo>
                    <a:pt x="196" y="148"/>
                  </a:lnTo>
                  <a:lnTo>
                    <a:pt x="192" y="154"/>
                  </a:lnTo>
                  <a:lnTo>
                    <a:pt x="192" y="160"/>
                  </a:lnTo>
                  <a:lnTo>
                    <a:pt x="192" y="16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1" name="Freeform 115">
              <a:extLst>
                <a:ext uri="{FF2B5EF4-FFF2-40B4-BE49-F238E27FC236}">
                  <a16:creationId xmlns:a16="http://schemas.microsoft.com/office/drawing/2014/main" id="{B4A1C5B9-D6F4-468D-B19E-5841AF603F32}"/>
                </a:ext>
              </a:extLst>
            </p:cNvPr>
            <p:cNvSpPr>
              <a:spLocks/>
            </p:cNvSpPr>
            <p:nvPr/>
          </p:nvSpPr>
          <p:spPr bwMode="auto">
            <a:xfrm>
              <a:off x="3259" y="3494"/>
              <a:ext cx="616" cy="254"/>
            </a:xfrm>
            <a:custGeom>
              <a:avLst/>
              <a:gdLst>
                <a:gd name="T0" fmla="*/ 304 w 616"/>
                <a:gd name="T1" fmla="*/ 254 h 254"/>
                <a:gd name="T2" fmla="*/ 266 w 616"/>
                <a:gd name="T3" fmla="*/ 246 h 254"/>
                <a:gd name="T4" fmla="*/ 78 w 616"/>
                <a:gd name="T5" fmla="*/ 178 h 254"/>
                <a:gd name="T6" fmla="*/ 0 w 616"/>
                <a:gd name="T7" fmla="*/ 160 h 254"/>
                <a:gd name="T8" fmla="*/ 254 w 616"/>
                <a:gd name="T9" fmla="*/ 222 h 254"/>
                <a:gd name="T10" fmla="*/ 270 w 616"/>
                <a:gd name="T11" fmla="*/ 228 h 254"/>
                <a:gd name="T12" fmla="*/ 304 w 616"/>
                <a:gd name="T13" fmla="*/ 236 h 254"/>
                <a:gd name="T14" fmla="*/ 320 w 616"/>
                <a:gd name="T15" fmla="*/ 234 h 254"/>
                <a:gd name="T16" fmla="*/ 344 w 616"/>
                <a:gd name="T17" fmla="*/ 224 h 254"/>
                <a:gd name="T18" fmla="*/ 568 w 616"/>
                <a:gd name="T19" fmla="*/ 76 h 254"/>
                <a:gd name="T20" fmla="*/ 584 w 616"/>
                <a:gd name="T21" fmla="*/ 64 h 254"/>
                <a:gd name="T22" fmla="*/ 596 w 616"/>
                <a:gd name="T23" fmla="*/ 50 h 254"/>
                <a:gd name="T24" fmla="*/ 596 w 616"/>
                <a:gd name="T25" fmla="*/ 44 h 254"/>
                <a:gd name="T26" fmla="*/ 592 w 616"/>
                <a:gd name="T27" fmla="*/ 28 h 254"/>
                <a:gd name="T28" fmla="*/ 588 w 616"/>
                <a:gd name="T29" fmla="*/ 24 h 254"/>
                <a:gd name="T30" fmla="*/ 572 w 616"/>
                <a:gd name="T31" fmla="*/ 18 h 254"/>
                <a:gd name="T32" fmla="*/ 548 w 616"/>
                <a:gd name="T33" fmla="*/ 24 h 254"/>
                <a:gd name="T34" fmla="*/ 520 w 616"/>
                <a:gd name="T35" fmla="*/ 38 h 254"/>
                <a:gd name="T36" fmla="*/ 502 w 616"/>
                <a:gd name="T37" fmla="*/ 50 h 254"/>
                <a:gd name="T38" fmla="*/ 438 w 616"/>
                <a:gd name="T39" fmla="*/ 82 h 254"/>
                <a:gd name="T40" fmla="*/ 390 w 616"/>
                <a:gd name="T41" fmla="*/ 100 h 254"/>
                <a:gd name="T42" fmla="*/ 360 w 616"/>
                <a:gd name="T43" fmla="*/ 104 h 254"/>
                <a:gd name="T44" fmla="*/ 368 w 616"/>
                <a:gd name="T45" fmla="*/ 86 h 254"/>
                <a:gd name="T46" fmla="*/ 388 w 616"/>
                <a:gd name="T47" fmla="*/ 82 h 254"/>
                <a:gd name="T48" fmla="*/ 434 w 616"/>
                <a:gd name="T49" fmla="*/ 64 h 254"/>
                <a:gd name="T50" fmla="*/ 494 w 616"/>
                <a:gd name="T51" fmla="*/ 32 h 254"/>
                <a:gd name="T52" fmla="*/ 510 w 616"/>
                <a:gd name="T53" fmla="*/ 24 h 254"/>
                <a:gd name="T54" fmla="*/ 534 w 616"/>
                <a:gd name="T55" fmla="*/ 10 h 254"/>
                <a:gd name="T56" fmla="*/ 564 w 616"/>
                <a:gd name="T57" fmla="*/ 0 h 254"/>
                <a:gd name="T58" fmla="*/ 586 w 616"/>
                <a:gd name="T59" fmla="*/ 2 h 254"/>
                <a:gd name="T60" fmla="*/ 600 w 616"/>
                <a:gd name="T61" fmla="*/ 10 h 254"/>
                <a:gd name="T62" fmla="*/ 606 w 616"/>
                <a:gd name="T63" fmla="*/ 16 h 254"/>
                <a:gd name="T64" fmla="*/ 614 w 616"/>
                <a:gd name="T65" fmla="*/ 32 h 254"/>
                <a:gd name="T66" fmla="*/ 614 w 616"/>
                <a:gd name="T67" fmla="*/ 48 h 254"/>
                <a:gd name="T68" fmla="*/ 612 w 616"/>
                <a:gd name="T69" fmla="*/ 58 h 254"/>
                <a:gd name="T70" fmla="*/ 594 w 616"/>
                <a:gd name="T71" fmla="*/ 80 h 254"/>
                <a:gd name="T72" fmla="*/ 578 w 616"/>
                <a:gd name="T73" fmla="*/ 92 h 254"/>
                <a:gd name="T74" fmla="*/ 354 w 616"/>
                <a:gd name="T75" fmla="*/ 238 h 254"/>
                <a:gd name="T76" fmla="*/ 340 w 616"/>
                <a:gd name="T77" fmla="*/ 246 h 254"/>
                <a:gd name="T78" fmla="*/ 304 w 616"/>
                <a:gd name="T79"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254">
                  <a:moveTo>
                    <a:pt x="304" y="254"/>
                  </a:moveTo>
                  <a:lnTo>
                    <a:pt x="304" y="254"/>
                  </a:lnTo>
                  <a:lnTo>
                    <a:pt x="284" y="250"/>
                  </a:lnTo>
                  <a:lnTo>
                    <a:pt x="266" y="246"/>
                  </a:lnTo>
                  <a:lnTo>
                    <a:pt x="246" y="238"/>
                  </a:lnTo>
                  <a:lnTo>
                    <a:pt x="78" y="178"/>
                  </a:lnTo>
                  <a:lnTo>
                    <a:pt x="0" y="178"/>
                  </a:lnTo>
                  <a:lnTo>
                    <a:pt x="0" y="160"/>
                  </a:lnTo>
                  <a:lnTo>
                    <a:pt x="82" y="160"/>
                  </a:lnTo>
                  <a:lnTo>
                    <a:pt x="254" y="222"/>
                  </a:lnTo>
                  <a:lnTo>
                    <a:pt x="254" y="222"/>
                  </a:lnTo>
                  <a:lnTo>
                    <a:pt x="270" y="228"/>
                  </a:lnTo>
                  <a:lnTo>
                    <a:pt x="286" y="234"/>
                  </a:lnTo>
                  <a:lnTo>
                    <a:pt x="304" y="236"/>
                  </a:lnTo>
                  <a:lnTo>
                    <a:pt x="304" y="236"/>
                  </a:lnTo>
                  <a:lnTo>
                    <a:pt x="320" y="234"/>
                  </a:lnTo>
                  <a:lnTo>
                    <a:pt x="332" y="230"/>
                  </a:lnTo>
                  <a:lnTo>
                    <a:pt x="344" y="224"/>
                  </a:lnTo>
                  <a:lnTo>
                    <a:pt x="568" y="76"/>
                  </a:lnTo>
                  <a:lnTo>
                    <a:pt x="568" y="76"/>
                  </a:lnTo>
                  <a:lnTo>
                    <a:pt x="576" y="72"/>
                  </a:lnTo>
                  <a:lnTo>
                    <a:pt x="584" y="64"/>
                  </a:lnTo>
                  <a:lnTo>
                    <a:pt x="592" y="56"/>
                  </a:lnTo>
                  <a:lnTo>
                    <a:pt x="596" y="50"/>
                  </a:lnTo>
                  <a:lnTo>
                    <a:pt x="596" y="44"/>
                  </a:lnTo>
                  <a:lnTo>
                    <a:pt x="596" y="44"/>
                  </a:lnTo>
                  <a:lnTo>
                    <a:pt x="596" y="36"/>
                  </a:lnTo>
                  <a:lnTo>
                    <a:pt x="592" y="28"/>
                  </a:lnTo>
                  <a:lnTo>
                    <a:pt x="592" y="28"/>
                  </a:lnTo>
                  <a:lnTo>
                    <a:pt x="588" y="24"/>
                  </a:lnTo>
                  <a:lnTo>
                    <a:pt x="584" y="20"/>
                  </a:lnTo>
                  <a:lnTo>
                    <a:pt x="572" y="18"/>
                  </a:lnTo>
                  <a:lnTo>
                    <a:pt x="560" y="20"/>
                  </a:lnTo>
                  <a:lnTo>
                    <a:pt x="548" y="24"/>
                  </a:lnTo>
                  <a:lnTo>
                    <a:pt x="528" y="32"/>
                  </a:lnTo>
                  <a:lnTo>
                    <a:pt x="520" y="38"/>
                  </a:lnTo>
                  <a:lnTo>
                    <a:pt x="520" y="38"/>
                  </a:lnTo>
                  <a:lnTo>
                    <a:pt x="502" y="50"/>
                  </a:lnTo>
                  <a:lnTo>
                    <a:pt x="462" y="70"/>
                  </a:lnTo>
                  <a:lnTo>
                    <a:pt x="438" y="82"/>
                  </a:lnTo>
                  <a:lnTo>
                    <a:pt x="414" y="92"/>
                  </a:lnTo>
                  <a:lnTo>
                    <a:pt x="390" y="100"/>
                  </a:lnTo>
                  <a:lnTo>
                    <a:pt x="370" y="104"/>
                  </a:lnTo>
                  <a:lnTo>
                    <a:pt x="360" y="104"/>
                  </a:lnTo>
                  <a:lnTo>
                    <a:pt x="360" y="86"/>
                  </a:lnTo>
                  <a:lnTo>
                    <a:pt x="368" y="86"/>
                  </a:lnTo>
                  <a:lnTo>
                    <a:pt x="368" y="86"/>
                  </a:lnTo>
                  <a:lnTo>
                    <a:pt x="388" y="82"/>
                  </a:lnTo>
                  <a:lnTo>
                    <a:pt x="410" y="74"/>
                  </a:lnTo>
                  <a:lnTo>
                    <a:pt x="434" y="64"/>
                  </a:lnTo>
                  <a:lnTo>
                    <a:pt x="456" y="54"/>
                  </a:lnTo>
                  <a:lnTo>
                    <a:pt x="494" y="32"/>
                  </a:lnTo>
                  <a:lnTo>
                    <a:pt x="510" y="24"/>
                  </a:lnTo>
                  <a:lnTo>
                    <a:pt x="510" y="24"/>
                  </a:lnTo>
                  <a:lnTo>
                    <a:pt x="522" y="16"/>
                  </a:lnTo>
                  <a:lnTo>
                    <a:pt x="534" y="10"/>
                  </a:lnTo>
                  <a:lnTo>
                    <a:pt x="548" y="4"/>
                  </a:lnTo>
                  <a:lnTo>
                    <a:pt x="564" y="0"/>
                  </a:lnTo>
                  <a:lnTo>
                    <a:pt x="578" y="0"/>
                  </a:lnTo>
                  <a:lnTo>
                    <a:pt x="586" y="2"/>
                  </a:lnTo>
                  <a:lnTo>
                    <a:pt x="594" y="6"/>
                  </a:lnTo>
                  <a:lnTo>
                    <a:pt x="600" y="10"/>
                  </a:lnTo>
                  <a:lnTo>
                    <a:pt x="606" y="16"/>
                  </a:lnTo>
                  <a:lnTo>
                    <a:pt x="606" y="16"/>
                  </a:lnTo>
                  <a:lnTo>
                    <a:pt x="612" y="24"/>
                  </a:lnTo>
                  <a:lnTo>
                    <a:pt x="614" y="32"/>
                  </a:lnTo>
                  <a:lnTo>
                    <a:pt x="616" y="40"/>
                  </a:lnTo>
                  <a:lnTo>
                    <a:pt x="614" y="48"/>
                  </a:lnTo>
                  <a:lnTo>
                    <a:pt x="614" y="48"/>
                  </a:lnTo>
                  <a:lnTo>
                    <a:pt x="612" y="58"/>
                  </a:lnTo>
                  <a:lnTo>
                    <a:pt x="606" y="66"/>
                  </a:lnTo>
                  <a:lnTo>
                    <a:pt x="594" y="80"/>
                  </a:lnTo>
                  <a:lnTo>
                    <a:pt x="582" y="88"/>
                  </a:lnTo>
                  <a:lnTo>
                    <a:pt x="578" y="92"/>
                  </a:lnTo>
                  <a:lnTo>
                    <a:pt x="354" y="238"/>
                  </a:lnTo>
                  <a:lnTo>
                    <a:pt x="354" y="238"/>
                  </a:lnTo>
                  <a:lnTo>
                    <a:pt x="350" y="242"/>
                  </a:lnTo>
                  <a:lnTo>
                    <a:pt x="340" y="246"/>
                  </a:lnTo>
                  <a:lnTo>
                    <a:pt x="324" y="252"/>
                  </a:lnTo>
                  <a:lnTo>
                    <a:pt x="304" y="254"/>
                  </a:lnTo>
                  <a:lnTo>
                    <a:pt x="304" y="25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2" name="Freeform 116">
              <a:extLst>
                <a:ext uri="{FF2B5EF4-FFF2-40B4-BE49-F238E27FC236}">
                  <a16:creationId xmlns:a16="http://schemas.microsoft.com/office/drawing/2014/main" id="{1174AEA9-FF35-42AC-A9C1-585D6013A5C8}"/>
                </a:ext>
              </a:extLst>
            </p:cNvPr>
            <p:cNvSpPr>
              <a:spLocks noEditPoints="1"/>
            </p:cNvSpPr>
            <p:nvPr/>
          </p:nvSpPr>
          <p:spPr bwMode="auto">
            <a:xfrm>
              <a:off x="3133" y="3428"/>
              <a:ext cx="144" cy="288"/>
            </a:xfrm>
            <a:custGeom>
              <a:avLst/>
              <a:gdLst>
                <a:gd name="T0" fmla="*/ 144 w 144"/>
                <a:gd name="T1" fmla="*/ 288 h 288"/>
                <a:gd name="T2" fmla="*/ 0 w 144"/>
                <a:gd name="T3" fmla="*/ 288 h 288"/>
                <a:gd name="T4" fmla="*/ 0 w 144"/>
                <a:gd name="T5" fmla="*/ 0 h 288"/>
                <a:gd name="T6" fmla="*/ 144 w 144"/>
                <a:gd name="T7" fmla="*/ 0 h 288"/>
                <a:gd name="T8" fmla="*/ 144 w 144"/>
                <a:gd name="T9" fmla="*/ 288 h 288"/>
                <a:gd name="T10" fmla="*/ 18 w 144"/>
                <a:gd name="T11" fmla="*/ 270 h 288"/>
                <a:gd name="T12" fmla="*/ 126 w 144"/>
                <a:gd name="T13" fmla="*/ 270 h 288"/>
                <a:gd name="T14" fmla="*/ 126 w 144"/>
                <a:gd name="T15" fmla="*/ 18 h 288"/>
                <a:gd name="T16" fmla="*/ 18 w 144"/>
                <a:gd name="T17" fmla="*/ 18 h 288"/>
                <a:gd name="T18" fmla="*/ 18 w 144"/>
                <a:gd name="T19" fmla="*/ 27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288">
                  <a:moveTo>
                    <a:pt x="144" y="288"/>
                  </a:moveTo>
                  <a:lnTo>
                    <a:pt x="0" y="288"/>
                  </a:lnTo>
                  <a:lnTo>
                    <a:pt x="0" y="0"/>
                  </a:lnTo>
                  <a:lnTo>
                    <a:pt x="144" y="0"/>
                  </a:lnTo>
                  <a:lnTo>
                    <a:pt x="144" y="288"/>
                  </a:lnTo>
                  <a:close/>
                  <a:moveTo>
                    <a:pt x="18" y="270"/>
                  </a:moveTo>
                  <a:lnTo>
                    <a:pt x="126" y="270"/>
                  </a:lnTo>
                  <a:lnTo>
                    <a:pt x="126" y="18"/>
                  </a:lnTo>
                  <a:lnTo>
                    <a:pt x="18" y="18"/>
                  </a:lnTo>
                  <a:lnTo>
                    <a:pt x="18" y="27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3" name="Rectangle 117">
              <a:extLst>
                <a:ext uri="{FF2B5EF4-FFF2-40B4-BE49-F238E27FC236}">
                  <a16:creationId xmlns:a16="http://schemas.microsoft.com/office/drawing/2014/main" id="{C2B42049-54CB-463A-8B38-993702A9F47A}"/>
                </a:ext>
              </a:extLst>
            </p:cNvPr>
            <p:cNvSpPr>
              <a:spLocks noChangeArrowheads="1"/>
            </p:cNvSpPr>
            <p:nvPr/>
          </p:nvSpPr>
          <p:spPr bwMode="auto">
            <a:xfrm>
              <a:off x="3197" y="3522"/>
              <a:ext cx="18" cy="17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4" name="Freeform 118">
              <a:extLst>
                <a:ext uri="{FF2B5EF4-FFF2-40B4-BE49-F238E27FC236}">
                  <a16:creationId xmlns:a16="http://schemas.microsoft.com/office/drawing/2014/main" id="{47F34DB5-E110-4487-893C-83E85F6A97A3}"/>
                </a:ext>
              </a:extLst>
            </p:cNvPr>
            <p:cNvSpPr>
              <a:spLocks/>
            </p:cNvSpPr>
            <p:nvPr/>
          </p:nvSpPr>
          <p:spPr bwMode="auto">
            <a:xfrm>
              <a:off x="3545" y="3230"/>
              <a:ext cx="76" cy="136"/>
            </a:xfrm>
            <a:custGeom>
              <a:avLst/>
              <a:gdLst>
                <a:gd name="T0" fmla="*/ 24 w 76"/>
                <a:gd name="T1" fmla="*/ 136 h 136"/>
                <a:gd name="T2" fmla="*/ 14 w 76"/>
                <a:gd name="T3" fmla="*/ 134 h 136"/>
                <a:gd name="T4" fmla="*/ 2 w 76"/>
                <a:gd name="T5" fmla="*/ 122 h 136"/>
                <a:gd name="T6" fmla="*/ 0 w 76"/>
                <a:gd name="T7" fmla="*/ 98 h 136"/>
                <a:gd name="T8" fmla="*/ 18 w 76"/>
                <a:gd name="T9" fmla="*/ 112 h 136"/>
                <a:gd name="T10" fmla="*/ 20 w 76"/>
                <a:gd name="T11" fmla="*/ 116 h 136"/>
                <a:gd name="T12" fmla="*/ 52 w 76"/>
                <a:gd name="T13" fmla="*/ 118 h 136"/>
                <a:gd name="T14" fmla="*/ 56 w 76"/>
                <a:gd name="T15" fmla="*/ 116 h 136"/>
                <a:gd name="T16" fmla="*/ 58 w 76"/>
                <a:gd name="T17" fmla="*/ 82 h 136"/>
                <a:gd name="T18" fmla="*/ 56 w 76"/>
                <a:gd name="T19" fmla="*/ 78 h 136"/>
                <a:gd name="T20" fmla="*/ 24 w 76"/>
                <a:gd name="T21" fmla="*/ 76 h 136"/>
                <a:gd name="T22" fmla="*/ 14 w 76"/>
                <a:gd name="T23" fmla="*/ 76 h 136"/>
                <a:gd name="T24" fmla="*/ 2 w 76"/>
                <a:gd name="T25" fmla="*/ 62 h 136"/>
                <a:gd name="T26" fmla="*/ 0 w 76"/>
                <a:gd name="T27" fmla="*/ 24 h 136"/>
                <a:gd name="T28" fmla="*/ 2 w 76"/>
                <a:gd name="T29" fmla="*/ 14 h 136"/>
                <a:gd name="T30" fmla="*/ 14 w 76"/>
                <a:gd name="T31" fmla="*/ 2 h 136"/>
                <a:gd name="T32" fmla="*/ 52 w 76"/>
                <a:gd name="T33" fmla="*/ 0 h 136"/>
                <a:gd name="T34" fmla="*/ 62 w 76"/>
                <a:gd name="T35" fmla="*/ 2 h 136"/>
                <a:gd name="T36" fmla="*/ 74 w 76"/>
                <a:gd name="T37" fmla="*/ 14 h 136"/>
                <a:gd name="T38" fmla="*/ 76 w 76"/>
                <a:gd name="T39" fmla="*/ 38 h 136"/>
                <a:gd name="T40" fmla="*/ 58 w 76"/>
                <a:gd name="T41" fmla="*/ 24 h 136"/>
                <a:gd name="T42" fmla="*/ 56 w 76"/>
                <a:gd name="T43" fmla="*/ 20 h 136"/>
                <a:gd name="T44" fmla="*/ 24 w 76"/>
                <a:gd name="T45" fmla="*/ 18 h 136"/>
                <a:gd name="T46" fmla="*/ 20 w 76"/>
                <a:gd name="T47" fmla="*/ 20 h 136"/>
                <a:gd name="T48" fmla="*/ 18 w 76"/>
                <a:gd name="T49" fmla="*/ 54 h 136"/>
                <a:gd name="T50" fmla="*/ 20 w 76"/>
                <a:gd name="T51" fmla="*/ 58 h 136"/>
                <a:gd name="T52" fmla="*/ 52 w 76"/>
                <a:gd name="T53" fmla="*/ 58 h 136"/>
                <a:gd name="T54" fmla="*/ 62 w 76"/>
                <a:gd name="T55" fmla="*/ 60 h 136"/>
                <a:gd name="T56" fmla="*/ 74 w 76"/>
                <a:gd name="T57" fmla="*/ 74 h 136"/>
                <a:gd name="T58" fmla="*/ 76 w 76"/>
                <a:gd name="T59" fmla="*/ 112 h 136"/>
                <a:gd name="T60" fmla="*/ 74 w 76"/>
                <a:gd name="T61" fmla="*/ 122 h 136"/>
                <a:gd name="T62" fmla="*/ 62 w 76"/>
                <a:gd name="T63" fmla="*/ 134 h 136"/>
                <a:gd name="T64" fmla="*/ 52 w 76"/>
                <a:gd name="T6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36">
                  <a:moveTo>
                    <a:pt x="52" y="136"/>
                  </a:moveTo>
                  <a:lnTo>
                    <a:pt x="24" y="136"/>
                  </a:lnTo>
                  <a:lnTo>
                    <a:pt x="24" y="136"/>
                  </a:lnTo>
                  <a:lnTo>
                    <a:pt x="14" y="134"/>
                  </a:lnTo>
                  <a:lnTo>
                    <a:pt x="6" y="128"/>
                  </a:lnTo>
                  <a:lnTo>
                    <a:pt x="2" y="122"/>
                  </a:lnTo>
                  <a:lnTo>
                    <a:pt x="0" y="112"/>
                  </a:lnTo>
                  <a:lnTo>
                    <a:pt x="0" y="98"/>
                  </a:lnTo>
                  <a:lnTo>
                    <a:pt x="18" y="98"/>
                  </a:lnTo>
                  <a:lnTo>
                    <a:pt x="18" y="112"/>
                  </a:lnTo>
                  <a:lnTo>
                    <a:pt x="18" y="112"/>
                  </a:lnTo>
                  <a:lnTo>
                    <a:pt x="20" y="116"/>
                  </a:lnTo>
                  <a:lnTo>
                    <a:pt x="24" y="118"/>
                  </a:lnTo>
                  <a:lnTo>
                    <a:pt x="52" y="118"/>
                  </a:lnTo>
                  <a:lnTo>
                    <a:pt x="52" y="118"/>
                  </a:lnTo>
                  <a:lnTo>
                    <a:pt x="56" y="116"/>
                  </a:lnTo>
                  <a:lnTo>
                    <a:pt x="58" y="112"/>
                  </a:lnTo>
                  <a:lnTo>
                    <a:pt x="58" y="82"/>
                  </a:lnTo>
                  <a:lnTo>
                    <a:pt x="58" y="82"/>
                  </a:lnTo>
                  <a:lnTo>
                    <a:pt x="56" y="78"/>
                  </a:lnTo>
                  <a:lnTo>
                    <a:pt x="52" y="76"/>
                  </a:lnTo>
                  <a:lnTo>
                    <a:pt x="24" y="76"/>
                  </a:lnTo>
                  <a:lnTo>
                    <a:pt x="24" y="76"/>
                  </a:lnTo>
                  <a:lnTo>
                    <a:pt x="14" y="76"/>
                  </a:lnTo>
                  <a:lnTo>
                    <a:pt x="6" y="70"/>
                  </a:lnTo>
                  <a:lnTo>
                    <a:pt x="2" y="62"/>
                  </a:lnTo>
                  <a:lnTo>
                    <a:pt x="0" y="54"/>
                  </a:lnTo>
                  <a:lnTo>
                    <a:pt x="0" y="24"/>
                  </a:lnTo>
                  <a:lnTo>
                    <a:pt x="0" y="24"/>
                  </a:lnTo>
                  <a:lnTo>
                    <a:pt x="2" y="14"/>
                  </a:lnTo>
                  <a:lnTo>
                    <a:pt x="6" y="6"/>
                  </a:lnTo>
                  <a:lnTo>
                    <a:pt x="14" y="2"/>
                  </a:lnTo>
                  <a:lnTo>
                    <a:pt x="24" y="0"/>
                  </a:lnTo>
                  <a:lnTo>
                    <a:pt x="52" y="0"/>
                  </a:lnTo>
                  <a:lnTo>
                    <a:pt x="52" y="0"/>
                  </a:lnTo>
                  <a:lnTo>
                    <a:pt x="62" y="2"/>
                  </a:lnTo>
                  <a:lnTo>
                    <a:pt x="70" y="6"/>
                  </a:lnTo>
                  <a:lnTo>
                    <a:pt x="74" y="14"/>
                  </a:lnTo>
                  <a:lnTo>
                    <a:pt x="76" y="24"/>
                  </a:lnTo>
                  <a:lnTo>
                    <a:pt x="76" y="38"/>
                  </a:lnTo>
                  <a:lnTo>
                    <a:pt x="58" y="38"/>
                  </a:lnTo>
                  <a:lnTo>
                    <a:pt x="58" y="24"/>
                  </a:lnTo>
                  <a:lnTo>
                    <a:pt x="58" y="24"/>
                  </a:lnTo>
                  <a:lnTo>
                    <a:pt x="56" y="20"/>
                  </a:lnTo>
                  <a:lnTo>
                    <a:pt x="52" y="18"/>
                  </a:lnTo>
                  <a:lnTo>
                    <a:pt x="24" y="18"/>
                  </a:lnTo>
                  <a:lnTo>
                    <a:pt x="24" y="18"/>
                  </a:lnTo>
                  <a:lnTo>
                    <a:pt x="20" y="20"/>
                  </a:lnTo>
                  <a:lnTo>
                    <a:pt x="18" y="24"/>
                  </a:lnTo>
                  <a:lnTo>
                    <a:pt x="18" y="54"/>
                  </a:lnTo>
                  <a:lnTo>
                    <a:pt x="18" y="54"/>
                  </a:lnTo>
                  <a:lnTo>
                    <a:pt x="20" y="58"/>
                  </a:lnTo>
                  <a:lnTo>
                    <a:pt x="24" y="58"/>
                  </a:lnTo>
                  <a:lnTo>
                    <a:pt x="52" y="58"/>
                  </a:lnTo>
                  <a:lnTo>
                    <a:pt x="52" y="58"/>
                  </a:lnTo>
                  <a:lnTo>
                    <a:pt x="62" y="60"/>
                  </a:lnTo>
                  <a:lnTo>
                    <a:pt x="70" y="66"/>
                  </a:lnTo>
                  <a:lnTo>
                    <a:pt x="74" y="74"/>
                  </a:lnTo>
                  <a:lnTo>
                    <a:pt x="76" y="82"/>
                  </a:lnTo>
                  <a:lnTo>
                    <a:pt x="76" y="112"/>
                  </a:lnTo>
                  <a:lnTo>
                    <a:pt x="76" y="112"/>
                  </a:lnTo>
                  <a:lnTo>
                    <a:pt x="74" y="122"/>
                  </a:lnTo>
                  <a:lnTo>
                    <a:pt x="70" y="128"/>
                  </a:lnTo>
                  <a:lnTo>
                    <a:pt x="62" y="134"/>
                  </a:lnTo>
                  <a:lnTo>
                    <a:pt x="52" y="136"/>
                  </a:lnTo>
                  <a:lnTo>
                    <a:pt x="52" y="13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5" name="Rectangle 119">
              <a:extLst>
                <a:ext uri="{FF2B5EF4-FFF2-40B4-BE49-F238E27FC236}">
                  <a16:creationId xmlns:a16="http://schemas.microsoft.com/office/drawing/2014/main" id="{F9A6A632-00F5-47B3-BDC5-76F68D1AAC65}"/>
                </a:ext>
              </a:extLst>
            </p:cNvPr>
            <p:cNvSpPr>
              <a:spLocks noChangeArrowheads="1"/>
            </p:cNvSpPr>
            <p:nvPr/>
          </p:nvSpPr>
          <p:spPr bwMode="auto">
            <a:xfrm>
              <a:off x="3575" y="3222"/>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6" name="Rectangle 120">
              <a:extLst>
                <a:ext uri="{FF2B5EF4-FFF2-40B4-BE49-F238E27FC236}">
                  <a16:creationId xmlns:a16="http://schemas.microsoft.com/office/drawing/2014/main" id="{6549FA10-67F8-4C9D-A59F-C69F6DC0B7B9}"/>
                </a:ext>
              </a:extLst>
            </p:cNvPr>
            <p:cNvSpPr>
              <a:spLocks noChangeArrowheads="1"/>
            </p:cNvSpPr>
            <p:nvPr/>
          </p:nvSpPr>
          <p:spPr bwMode="auto">
            <a:xfrm>
              <a:off x="3575" y="3356"/>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7" name="Freeform 121">
              <a:extLst>
                <a:ext uri="{FF2B5EF4-FFF2-40B4-BE49-F238E27FC236}">
                  <a16:creationId xmlns:a16="http://schemas.microsoft.com/office/drawing/2014/main" id="{FE96D2BD-43E8-4EE1-B96D-D225FF94D89F}"/>
                </a:ext>
              </a:extLst>
            </p:cNvPr>
            <p:cNvSpPr>
              <a:spLocks noEditPoints="1"/>
            </p:cNvSpPr>
            <p:nvPr/>
          </p:nvSpPr>
          <p:spPr bwMode="auto">
            <a:xfrm>
              <a:off x="3399" y="3114"/>
              <a:ext cx="368" cy="368"/>
            </a:xfrm>
            <a:custGeom>
              <a:avLst/>
              <a:gdLst>
                <a:gd name="T0" fmla="*/ 166 w 368"/>
                <a:gd name="T1" fmla="*/ 366 h 368"/>
                <a:gd name="T2" fmla="*/ 112 w 368"/>
                <a:gd name="T3" fmla="*/ 352 h 368"/>
                <a:gd name="T4" fmla="*/ 68 w 368"/>
                <a:gd name="T5" fmla="*/ 326 h 368"/>
                <a:gd name="T6" fmla="*/ 32 w 368"/>
                <a:gd name="T7" fmla="*/ 286 h 368"/>
                <a:gd name="T8" fmla="*/ 8 w 368"/>
                <a:gd name="T9" fmla="*/ 238 h 368"/>
                <a:gd name="T10" fmla="*/ 0 w 368"/>
                <a:gd name="T11" fmla="*/ 184 h 368"/>
                <a:gd name="T12" fmla="*/ 4 w 368"/>
                <a:gd name="T13" fmla="*/ 146 h 368"/>
                <a:gd name="T14" fmla="*/ 22 w 368"/>
                <a:gd name="T15" fmla="*/ 96 h 368"/>
                <a:gd name="T16" fmla="*/ 54 w 368"/>
                <a:gd name="T17" fmla="*/ 54 h 368"/>
                <a:gd name="T18" fmla="*/ 96 w 368"/>
                <a:gd name="T19" fmla="*/ 22 h 368"/>
                <a:gd name="T20" fmla="*/ 148 w 368"/>
                <a:gd name="T21" fmla="*/ 4 h 368"/>
                <a:gd name="T22" fmla="*/ 184 w 368"/>
                <a:gd name="T23" fmla="*/ 0 h 368"/>
                <a:gd name="T24" fmla="*/ 238 w 368"/>
                <a:gd name="T25" fmla="*/ 8 h 368"/>
                <a:gd name="T26" fmla="*/ 286 w 368"/>
                <a:gd name="T27" fmla="*/ 32 h 368"/>
                <a:gd name="T28" fmla="*/ 326 w 368"/>
                <a:gd name="T29" fmla="*/ 68 h 368"/>
                <a:gd name="T30" fmla="*/ 354 w 368"/>
                <a:gd name="T31" fmla="*/ 112 h 368"/>
                <a:gd name="T32" fmla="*/ 366 w 368"/>
                <a:gd name="T33" fmla="*/ 166 h 368"/>
                <a:gd name="T34" fmla="*/ 366 w 368"/>
                <a:gd name="T35" fmla="*/ 202 h 368"/>
                <a:gd name="T36" fmla="*/ 354 w 368"/>
                <a:gd name="T37" fmla="*/ 256 h 368"/>
                <a:gd name="T38" fmla="*/ 326 w 368"/>
                <a:gd name="T39" fmla="*/ 300 h 368"/>
                <a:gd name="T40" fmla="*/ 286 w 368"/>
                <a:gd name="T41" fmla="*/ 336 h 368"/>
                <a:gd name="T42" fmla="*/ 238 w 368"/>
                <a:gd name="T43" fmla="*/ 360 h 368"/>
                <a:gd name="T44" fmla="*/ 184 w 368"/>
                <a:gd name="T45" fmla="*/ 368 h 368"/>
                <a:gd name="T46" fmla="*/ 184 w 368"/>
                <a:gd name="T47" fmla="*/ 18 h 368"/>
                <a:gd name="T48" fmla="*/ 134 w 368"/>
                <a:gd name="T49" fmla="*/ 26 h 368"/>
                <a:gd name="T50" fmla="*/ 92 w 368"/>
                <a:gd name="T51" fmla="*/ 46 h 368"/>
                <a:gd name="T52" fmla="*/ 56 w 368"/>
                <a:gd name="T53" fmla="*/ 78 h 368"/>
                <a:gd name="T54" fmla="*/ 32 w 368"/>
                <a:gd name="T55" fmla="*/ 120 h 368"/>
                <a:gd name="T56" fmla="*/ 20 w 368"/>
                <a:gd name="T57" fmla="*/ 166 h 368"/>
                <a:gd name="T58" fmla="*/ 20 w 368"/>
                <a:gd name="T59" fmla="*/ 200 h 368"/>
                <a:gd name="T60" fmla="*/ 32 w 368"/>
                <a:gd name="T61" fmla="*/ 248 h 368"/>
                <a:gd name="T62" fmla="*/ 56 w 368"/>
                <a:gd name="T63" fmla="*/ 290 h 368"/>
                <a:gd name="T64" fmla="*/ 92 w 368"/>
                <a:gd name="T65" fmla="*/ 322 h 368"/>
                <a:gd name="T66" fmla="*/ 134 w 368"/>
                <a:gd name="T67" fmla="*/ 342 h 368"/>
                <a:gd name="T68" fmla="*/ 184 w 368"/>
                <a:gd name="T69" fmla="*/ 350 h 368"/>
                <a:gd name="T70" fmla="*/ 218 w 368"/>
                <a:gd name="T71" fmla="*/ 346 h 368"/>
                <a:gd name="T72" fmla="*/ 262 w 368"/>
                <a:gd name="T73" fmla="*/ 330 h 368"/>
                <a:gd name="T74" fmla="*/ 302 w 368"/>
                <a:gd name="T75" fmla="*/ 300 h 368"/>
                <a:gd name="T76" fmla="*/ 330 w 368"/>
                <a:gd name="T77" fmla="*/ 262 h 368"/>
                <a:gd name="T78" fmla="*/ 346 w 368"/>
                <a:gd name="T79" fmla="*/ 218 h 368"/>
                <a:gd name="T80" fmla="*/ 350 w 368"/>
                <a:gd name="T81" fmla="*/ 184 h 368"/>
                <a:gd name="T82" fmla="*/ 342 w 368"/>
                <a:gd name="T83" fmla="*/ 134 h 368"/>
                <a:gd name="T84" fmla="*/ 322 w 368"/>
                <a:gd name="T85" fmla="*/ 92 h 368"/>
                <a:gd name="T86" fmla="*/ 290 w 368"/>
                <a:gd name="T87" fmla="*/ 56 h 368"/>
                <a:gd name="T88" fmla="*/ 248 w 368"/>
                <a:gd name="T89" fmla="*/ 32 h 368"/>
                <a:gd name="T90" fmla="*/ 200 w 368"/>
                <a:gd name="T91" fmla="*/ 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8" h="368">
                  <a:moveTo>
                    <a:pt x="184" y="368"/>
                  </a:moveTo>
                  <a:lnTo>
                    <a:pt x="184" y="368"/>
                  </a:lnTo>
                  <a:lnTo>
                    <a:pt x="166" y="366"/>
                  </a:lnTo>
                  <a:lnTo>
                    <a:pt x="148" y="364"/>
                  </a:lnTo>
                  <a:lnTo>
                    <a:pt x="130" y="360"/>
                  </a:lnTo>
                  <a:lnTo>
                    <a:pt x="112" y="352"/>
                  </a:lnTo>
                  <a:lnTo>
                    <a:pt x="96" y="346"/>
                  </a:lnTo>
                  <a:lnTo>
                    <a:pt x="82" y="336"/>
                  </a:lnTo>
                  <a:lnTo>
                    <a:pt x="68" y="326"/>
                  </a:lnTo>
                  <a:lnTo>
                    <a:pt x="54" y="314"/>
                  </a:lnTo>
                  <a:lnTo>
                    <a:pt x="42" y="300"/>
                  </a:lnTo>
                  <a:lnTo>
                    <a:pt x="32" y="286"/>
                  </a:lnTo>
                  <a:lnTo>
                    <a:pt x="22" y="272"/>
                  </a:lnTo>
                  <a:lnTo>
                    <a:pt x="14" y="256"/>
                  </a:lnTo>
                  <a:lnTo>
                    <a:pt x="8" y="238"/>
                  </a:lnTo>
                  <a:lnTo>
                    <a:pt x="4" y="220"/>
                  </a:lnTo>
                  <a:lnTo>
                    <a:pt x="2" y="202"/>
                  </a:lnTo>
                  <a:lnTo>
                    <a:pt x="0" y="184"/>
                  </a:lnTo>
                  <a:lnTo>
                    <a:pt x="0" y="184"/>
                  </a:lnTo>
                  <a:lnTo>
                    <a:pt x="2" y="166"/>
                  </a:lnTo>
                  <a:lnTo>
                    <a:pt x="4" y="146"/>
                  </a:lnTo>
                  <a:lnTo>
                    <a:pt x="8" y="130"/>
                  </a:lnTo>
                  <a:lnTo>
                    <a:pt x="14" y="112"/>
                  </a:lnTo>
                  <a:lnTo>
                    <a:pt x="22" y="96"/>
                  </a:lnTo>
                  <a:lnTo>
                    <a:pt x="32" y="82"/>
                  </a:lnTo>
                  <a:lnTo>
                    <a:pt x="42" y="68"/>
                  </a:lnTo>
                  <a:lnTo>
                    <a:pt x="54" y="54"/>
                  </a:lnTo>
                  <a:lnTo>
                    <a:pt x="68" y="42"/>
                  </a:lnTo>
                  <a:lnTo>
                    <a:pt x="82" y="32"/>
                  </a:lnTo>
                  <a:lnTo>
                    <a:pt x="96" y="22"/>
                  </a:lnTo>
                  <a:lnTo>
                    <a:pt x="112" y="14"/>
                  </a:lnTo>
                  <a:lnTo>
                    <a:pt x="130" y="8"/>
                  </a:lnTo>
                  <a:lnTo>
                    <a:pt x="148" y="4"/>
                  </a:lnTo>
                  <a:lnTo>
                    <a:pt x="166" y="2"/>
                  </a:lnTo>
                  <a:lnTo>
                    <a:pt x="184" y="0"/>
                  </a:lnTo>
                  <a:lnTo>
                    <a:pt x="184" y="0"/>
                  </a:lnTo>
                  <a:lnTo>
                    <a:pt x="202" y="2"/>
                  </a:lnTo>
                  <a:lnTo>
                    <a:pt x="220" y="4"/>
                  </a:lnTo>
                  <a:lnTo>
                    <a:pt x="238" y="8"/>
                  </a:lnTo>
                  <a:lnTo>
                    <a:pt x="256" y="14"/>
                  </a:lnTo>
                  <a:lnTo>
                    <a:pt x="272" y="22"/>
                  </a:lnTo>
                  <a:lnTo>
                    <a:pt x="286" y="32"/>
                  </a:lnTo>
                  <a:lnTo>
                    <a:pt x="300" y="42"/>
                  </a:lnTo>
                  <a:lnTo>
                    <a:pt x="314" y="54"/>
                  </a:lnTo>
                  <a:lnTo>
                    <a:pt x="326" y="68"/>
                  </a:lnTo>
                  <a:lnTo>
                    <a:pt x="336" y="82"/>
                  </a:lnTo>
                  <a:lnTo>
                    <a:pt x="346" y="96"/>
                  </a:lnTo>
                  <a:lnTo>
                    <a:pt x="354" y="112"/>
                  </a:lnTo>
                  <a:lnTo>
                    <a:pt x="360" y="130"/>
                  </a:lnTo>
                  <a:lnTo>
                    <a:pt x="364" y="146"/>
                  </a:lnTo>
                  <a:lnTo>
                    <a:pt x="366" y="166"/>
                  </a:lnTo>
                  <a:lnTo>
                    <a:pt x="368" y="184"/>
                  </a:lnTo>
                  <a:lnTo>
                    <a:pt x="368" y="184"/>
                  </a:lnTo>
                  <a:lnTo>
                    <a:pt x="366" y="202"/>
                  </a:lnTo>
                  <a:lnTo>
                    <a:pt x="364" y="220"/>
                  </a:lnTo>
                  <a:lnTo>
                    <a:pt x="360" y="238"/>
                  </a:lnTo>
                  <a:lnTo>
                    <a:pt x="354" y="256"/>
                  </a:lnTo>
                  <a:lnTo>
                    <a:pt x="346" y="272"/>
                  </a:lnTo>
                  <a:lnTo>
                    <a:pt x="336" y="286"/>
                  </a:lnTo>
                  <a:lnTo>
                    <a:pt x="326" y="300"/>
                  </a:lnTo>
                  <a:lnTo>
                    <a:pt x="314" y="314"/>
                  </a:lnTo>
                  <a:lnTo>
                    <a:pt x="300" y="326"/>
                  </a:lnTo>
                  <a:lnTo>
                    <a:pt x="286" y="336"/>
                  </a:lnTo>
                  <a:lnTo>
                    <a:pt x="272" y="346"/>
                  </a:lnTo>
                  <a:lnTo>
                    <a:pt x="256" y="352"/>
                  </a:lnTo>
                  <a:lnTo>
                    <a:pt x="238" y="360"/>
                  </a:lnTo>
                  <a:lnTo>
                    <a:pt x="220" y="364"/>
                  </a:lnTo>
                  <a:lnTo>
                    <a:pt x="202" y="366"/>
                  </a:lnTo>
                  <a:lnTo>
                    <a:pt x="184" y="368"/>
                  </a:lnTo>
                  <a:lnTo>
                    <a:pt x="184" y="368"/>
                  </a:lnTo>
                  <a:close/>
                  <a:moveTo>
                    <a:pt x="184" y="18"/>
                  </a:moveTo>
                  <a:lnTo>
                    <a:pt x="184" y="18"/>
                  </a:lnTo>
                  <a:lnTo>
                    <a:pt x="168" y="20"/>
                  </a:lnTo>
                  <a:lnTo>
                    <a:pt x="150" y="22"/>
                  </a:lnTo>
                  <a:lnTo>
                    <a:pt x="134" y="26"/>
                  </a:lnTo>
                  <a:lnTo>
                    <a:pt x="120" y="32"/>
                  </a:lnTo>
                  <a:lnTo>
                    <a:pt x="106" y="38"/>
                  </a:lnTo>
                  <a:lnTo>
                    <a:pt x="92" y="46"/>
                  </a:lnTo>
                  <a:lnTo>
                    <a:pt x="78" y="56"/>
                  </a:lnTo>
                  <a:lnTo>
                    <a:pt x="68" y="66"/>
                  </a:lnTo>
                  <a:lnTo>
                    <a:pt x="56" y="78"/>
                  </a:lnTo>
                  <a:lnTo>
                    <a:pt x="46" y="92"/>
                  </a:lnTo>
                  <a:lnTo>
                    <a:pt x="38" y="106"/>
                  </a:lnTo>
                  <a:lnTo>
                    <a:pt x="32" y="120"/>
                  </a:lnTo>
                  <a:lnTo>
                    <a:pt x="26" y="134"/>
                  </a:lnTo>
                  <a:lnTo>
                    <a:pt x="22" y="150"/>
                  </a:lnTo>
                  <a:lnTo>
                    <a:pt x="20" y="166"/>
                  </a:lnTo>
                  <a:lnTo>
                    <a:pt x="18" y="184"/>
                  </a:lnTo>
                  <a:lnTo>
                    <a:pt x="18" y="184"/>
                  </a:lnTo>
                  <a:lnTo>
                    <a:pt x="20" y="200"/>
                  </a:lnTo>
                  <a:lnTo>
                    <a:pt x="22" y="218"/>
                  </a:lnTo>
                  <a:lnTo>
                    <a:pt x="26" y="234"/>
                  </a:lnTo>
                  <a:lnTo>
                    <a:pt x="32" y="248"/>
                  </a:lnTo>
                  <a:lnTo>
                    <a:pt x="38" y="262"/>
                  </a:lnTo>
                  <a:lnTo>
                    <a:pt x="46" y="276"/>
                  </a:lnTo>
                  <a:lnTo>
                    <a:pt x="56" y="290"/>
                  </a:lnTo>
                  <a:lnTo>
                    <a:pt x="68" y="300"/>
                  </a:lnTo>
                  <a:lnTo>
                    <a:pt x="78" y="312"/>
                  </a:lnTo>
                  <a:lnTo>
                    <a:pt x="92" y="322"/>
                  </a:lnTo>
                  <a:lnTo>
                    <a:pt x="106" y="330"/>
                  </a:lnTo>
                  <a:lnTo>
                    <a:pt x="120" y="336"/>
                  </a:lnTo>
                  <a:lnTo>
                    <a:pt x="134" y="342"/>
                  </a:lnTo>
                  <a:lnTo>
                    <a:pt x="150" y="346"/>
                  </a:lnTo>
                  <a:lnTo>
                    <a:pt x="168" y="348"/>
                  </a:lnTo>
                  <a:lnTo>
                    <a:pt x="184" y="350"/>
                  </a:lnTo>
                  <a:lnTo>
                    <a:pt x="184" y="350"/>
                  </a:lnTo>
                  <a:lnTo>
                    <a:pt x="200" y="348"/>
                  </a:lnTo>
                  <a:lnTo>
                    <a:pt x="218" y="346"/>
                  </a:lnTo>
                  <a:lnTo>
                    <a:pt x="234" y="342"/>
                  </a:lnTo>
                  <a:lnTo>
                    <a:pt x="248" y="336"/>
                  </a:lnTo>
                  <a:lnTo>
                    <a:pt x="262" y="330"/>
                  </a:lnTo>
                  <a:lnTo>
                    <a:pt x="276" y="322"/>
                  </a:lnTo>
                  <a:lnTo>
                    <a:pt x="290" y="312"/>
                  </a:lnTo>
                  <a:lnTo>
                    <a:pt x="302" y="300"/>
                  </a:lnTo>
                  <a:lnTo>
                    <a:pt x="312" y="290"/>
                  </a:lnTo>
                  <a:lnTo>
                    <a:pt x="322" y="276"/>
                  </a:lnTo>
                  <a:lnTo>
                    <a:pt x="330" y="262"/>
                  </a:lnTo>
                  <a:lnTo>
                    <a:pt x="336" y="248"/>
                  </a:lnTo>
                  <a:lnTo>
                    <a:pt x="342" y="234"/>
                  </a:lnTo>
                  <a:lnTo>
                    <a:pt x="346" y="218"/>
                  </a:lnTo>
                  <a:lnTo>
                    <a:pt x="348" y="200"/>
                  </a:lnTo>
                  <a:lnTo>
                    <a:pt x="350" y="184"/>
                  </a:lnTo>
                  <a:lnTo>
                    <a:pt x="350" y="184"/>
                  </a:lnTo>
                  <a:lnTo>
                    <a:pt x="348" y="166"/>
                  </a:lnTo>
                  <a:lnTo>
                    <a:pt x="346" y="150"/>
                  </a:lnTo>
                  <a:lnTo>
                    <a:pt x="342" y="134"/>
                  </a:lnTo>
                  <a:lnTo>
                    <a:pt x="336" y="120"/>
                  </a:lnTo>
                  <a:lnTo>
                    <a:pt x="330" y="106"/>
                  </a:lnTo>
                  <a:lnTo>
                    <a:pt x="322" y="92"/>
                  </a:lnTo>
                  <a:lnTo>
                    <a:pt x="312" y="78"/>
                  </a:lnTo>
                  <a:lnTo>
                    <a:pt x="302" y="66"/>
                  </a:lnTo>
                  <a:lnTo>
                    <a:pt x="290" y="56"/>
                  </a:lnTo>
                  <a:lnTo>
                    <a:pt x="276" y="46"/>
                  </a:lnTo>
                  <a:lnTo>
                    <a:pt x="262" y="38"/>
                  </a:lnTo>
                  <a:lnTo>
                    <a:pt x="248" y="32"/>
                  </a:lnTo>
                  <a:lnTo>
                    <a:pt x="234" y="26"/>
                  </a:lnTo>
                  <a:lnTo>
                    <a:pt x="218" y="22"/>
                  </a:lnTo>
                  <a:lnTo>
                    <a:pt x="200" y="20"/>
                  </a:lnTo>
                  <a:lnTo>
                    <a:pt x="184" y="18"/>
                  </a:lnTo>
                  <a:lnTo>
                    <a:pt x="18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8" name="Freeform 122">
              <a:extLst>
                <a:ext uri="{FF2B5EF4-FFF2-40B4-BE49-F238E27FC236}">
                  <a16:creationId xmlns:a16="http://schemas.microsoft.com/office/drawing/2014/main" id="{FDECE361-061D-4D3A-B95C-AAC18DD3890E}"/>
                </a:ext>
              </a:extLst>
            </p:cNvPr>
            <p:cNvSpPr>
              <a:spLocks noEditPoints="1"/>
            </p:cNvSpPr>
            <p:nvPr/>
          </p:nvSpPr>
          <p:spPr bwMode="auto">
            <a:xfrm>
              <a:off x="3463" y="3178"/>
              <a:ext cx="240" cy="240"/>
            </a:xfrm>
            <a:custGeom>
              <a:avLst/>
              <a:gdLst>
                <a:gd name="T0" fmla="*/ 120 w 240"/>
                <a:gd name="T1" fmla="*/ 240 h 240"/>
                <a:gd name="T2" fmla="*/ 96 w 240"/>
                <a:gd name="T3" fmla="*/ 238 h 240"/>
                <a:gd name="T4" fmla="*/ 52 w 240"/>
                <a:gd name="T5" fmla="*/ 220 h 240"/>
                <a:gd name="T6" fmla="*/ 20 w 240"/>
                <a:gd name="T7" fmla="*/ 188 h 240"/>
                <a:gd name="T8" fmla="*/ 2 w 240"/>
                <a:gd name="T9" fmla="*/ 144 h 240"/>
                <a:gd name="T10" fmla="*/ 0 w 240"/>
                <a:gd name="T11" fmla="*/ 120 h 240"/>
                <a:gd name="T12" fmla="*/ 0 w 240"/>
                <a:gd name="T13" fmla="*/ 108 h 240"/>
                <a:gd name="T14" fmla="*/ 10 w 240"/>
                <a:gd name="T15" fmla="*/ 74 h 240"/>
                <a:gd name="T16" fmla="*/ 34 w 240"/>
                <a:gd name="T17" fmla="*/ 34 h 240"/>
                <a:gd name="T18" fmla="*/ 74 w 240"/>
                <a:gd name="T19" fmla="*/ 8 h 240"/>
                <a:gd name="T20" fmla="*/ 108 w 240"/>
                <a:gd name="T21" fmla="*/ 0 h 240"/>
                <a:gd name="T22" fmla="*/ 120 w 240"/>
                <a:gd name="T23" fmla="*/ 0 h 240"/>
                <a:gd name="T24" fmla="*/ 144 w 240"/>
                <a:gd name="T25" fmla="*/ 2 h 240"/>
                <a:gd name="T26" fmla="*/ 188 w 240"/>
                <a:gd name="T27" fmla="*/ 20 h 240"/>
                <a:gd name="T28" fmla="*/ 220 w 240"/>
                <a:gd name="T29" fmla="*/ 52 h 240"/>
                <a:gd name="T30" fmla="*/ 238 w 240"/>
                <a:gd name="T31" fmla="*/ 96 h 240"/>
                <a:gd name="T32" fmla="*/ 240 w 240"/>
                <a:gd name="T33" fmla="*/ 120 h 240"/>
                <a:gd name="T34" fmla="*/ 240 w 240"/>
                <a:gd name="T35" fmla="*/ 132 h 240"/>
                <a:gd name="T36" fmla="*/ 230 w 240"/>
                <a:gd name="T37" fmla="*/ 166 h 240"/>
                <a:gd name="T38" fmla="*/ 206 w 240"/>
                <a:gd name="T39" fmla="*/ 204 h 240"/>
                <a:gd name="T40" fmla="*/ 166 w 240"/>
                <a:gd name="T41" fmla="*/ 230 h 240"/>
                <a:gd name="T42" fmla="*/ 132 w 240"/>
                <a:gd name="T43" fmla="*/ 240 h 240"/>
                <a:gd name="T44" fmla="*/ 120 w 240"/>
                <a:gd name="T45" fmla="*/ 240 h 240"/>
                <a:gd name="T46" fmla="*/ 120 w 240"/>
                <a:gd name="T47" fmla="*/ 18 h 240"/>
                <a:gd name="T48" fmla="*/ 80 w 240"/>
                <a:gd name="T49" fmla="*/ 26 h 240"/>
                <a:gd name="T50" fmla="*/ 48 w 240"/>
                <a:gd name="T51" fmla="*/ 48 h 240"/>
                <a:gd name="T52" fmla="*/ 26 w 240"/>
                <a:gd name="T53" fmla="*/ 80 h 240"/>
                <a:gd name="T54" fmla="*/ 18 w 240"/>
                <a:gd name="T55" fmla="*/ 120 h 240"/>
                <a:gd name="T56" fmla="*/ 20 w 240"/>
                <a:gd name="T57" fmla="*/ 140 h 240"/>
                <a:gd name="T58" fmla="*/ 36 w 240"/>
                <a:gd name="T59" fmla="*/ 178 h 240"/>
                <a:gd name="T60" fmla="*/ 62 w 240"/>
                <a:gd name="T61" fmla="*/ 204 h 240"/>
                <a:gd name="T62" fmla="*/ 100 w 240"/>
                <a:gd name="T63" fmla="*/ 220 h 240"/>
                <a:gd name="T64" fmla="*/ 120 w 240"/>
                <a:gd name="T65" fmla="*/ 222 h 240"/>
                <a:gd name="T66" fmla="*/ 160 w 240"/>
                <a:gd name="T67" fmla="*/ 214 h 240"/>
                <a:gd name="T68" fmla="*/ 192 w 240"/>
                <a:gd name="T69" fmla="*/ 192 h 240"/>
                <a:gd name="T70" fmla="*/ 214 w 240"/>
                <a:gd name="T71" fmla="*/ 160 h 240"/>
                <a:gd name="T72" fmla="*/ 222 w 240"/>
                <a:gd name="T73" fmla="*/ 120 h 240"/>
                <a:gd name="T74" fmla="*/ 220 w 240"/>
                <a:gd name="T75" fmla="*/ 100 h 240"/>
                <a:gd name="T76" fmla="*/ 204 w 240"/>
                <a:gd name="T77" fmla="*/ 62 h 240"/>
                <a:gd name="T78" fmla="*/ 178 w 240"/>
                <a:gd name="T79" fmla="*/ 36 h 240"/>
                <a:gd name="T80" fmla="*/ 140 w 240"/>
                <a:gd name="T81" fmla="*/ 20 h 240"/>
                <a:gd name="T82" fmla="*/ 120 w 240"/>
                <a:gd name="T83" fmla="*/ 1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0" h="240">
                  <a:moveTo>
                    <a:pt x="120" y="240"/>
                  </a:moveTo>
                  <a:lnTo>
                    <a:pt x="120" y="240"/>
                  </a:lnTo>
                  <a:lnTo>
                    <a:pt x="108" y="240"/>
                  </a:lnTo>
                  <a:lnTo>
                    <a:pt x="96" y="238"/>
                  </a:lnTo>
                  <a:lnTo>
                    <a:pt x="74" y="230"/>
                  </a:lnTo>
                  <a:lnTo>
                    <a:pt x="52" y="220"/>
                  </a:lnTo>
                  <a:lnTo>
                    <a:pt x="34" y="204"/>
                  </a:lnTo>
                  <a:lnTo>
                    <a:pt x="20" y="188"/>
                  </a:lnTo>
                  <a:lnTo>
                    <a:pt x="10" y="166"/>
                  </a:lnTo>
                  <a:lnTo>
                    <a:pt x="2" y="144"/>
                  </a:lnTo>
                  <a:lnTo>
                    <a:pt x="0" y="132"/>
                  </a:lnTo>
                  <a:lnTo>
                    <a:pt x="0" y="120"/>
                  </a:lnTo>
                  <a:lnTo>
                    <a:pt x="0" y="120"/>
                  </a:lnTo>
                  <a:lnTo>
                    <a:pt x="0" y="108"/>
                  </a:lnTo>
                  <a:lnTo>
                    <a:pt x="2" y="96"/>
                  </a:lnTo>
                  <a:lnTo>
                    <a:pt x="10" y="74"/>
                  </a:lnTo>
                  <a:lnTo>
                    <a:pt x="20" y="52"/>
                  </a:lnTo>
                  <a:lnTo>
                    <a:pt x="34" y="34"/>
                  </a:lnTo>
                  <a:lnTo>
                    <a:pt x="52" y="20"/>
                  </a:lnTo>
                  <a:lnTo>
                    <a:pt x="74" y="8"/>
                  </a:lnTo>
                  <a:lnTo>
                    <a:pt x="96" y="2"/>
                  </a:lnTo>
                  <a:lnTo>
                    <a:pt x="108" y="0"/>
                  </a:lnTo>
                  <a:lnTo>
                    <a:pt x="120" y="0"/>
                  </a:lnTo>
                  <a:lnTo>
                    <a:pt x="120" y="0"/>
                  </a:lnTo>
                  <a:lnTo>
                    <a:pt x="132" y="0"/>
                  </a:lnTo>
                  <a:lnTo>
                    <a:pt x="144" y="2"/>
                  </a:lnTo>
                  <a:lnTo>
                    <a:pt x="166" y="8"/>
                  </a:lnTo>
                  <a:lnTo>
                    <a:pt x="188" y="20"/>
                  </a:lnTo>
                  <a:lnTo>
                    <a:pt x="206" y="34"/>
                  </a:lnTo>
                  <a:lnTo>
                    <a:pt x="220" y="52"/>
                  </a:lnTo>
                  <a:lnTo>
                    <a:pt x="230" y="74"/>
                  </a:lnTo>
                  <a:lnTo>
                    <a:pt x="238" y="96"/>
                  </a:lnTo>
                  <a:lnTo>
                    <a:pt x="240" y="108"/>
                  </a:lnTo>
                  <a:lnTo>
                    <a:pt x="240" y="120"/>
                  </a:lnTo>
                  <a:lnTo>
                    <a:pt x="240" y="120"/>
                  </a:lnTo>
                  <a:lnTo>
                    <a:pt x="240" y="132"/>
                  </a:lnTo>
                  <a:lnTo>
                    <a:pt x="238" y="144"/>
                  </a:lnTo>
                  <a:lnTo>
                    <a:pt x="230" y="166"/>
                  </a:lnTo>
                  <a:lnTo>
                    <a:pt x="220" y="188"/>
                  </a:lnTo>
                  <a:lnTo>
                    <a:pt x="206" y="204"/>
                  </a:lnTo>
                  <a:lnTo>
                    <a:pt x="188" y="220"/>
                  </a:lnTo>
                  <a:lnTo>
                    <a:pt x="166" y="230"/>
                  </a:lnTo>
                  <a:lnTo>
                    <a:pt x="144" y="238"/>
                  </a:lnTo>
                  <a:lnTo>
                    <a:pt x="132" y="240"/>
                  </a:lnTo>
                  <a:lnTo>
                    <a:pt x="120" y="240"/>
                  </a:lnTo>
                  <a:lnTo>
                    <a:pt x="120" y="240"/>
                  </a:lnTo>
                  <a:close/>
                  <a:moveTo>
                    <a:pt x="120" y="18"/>
                  </a:moveTo>
                  <a:lnTo>
                    <a:pt x="120" y="18"/>
                  </a:lnTo>
                  <a:lnTo>
                    <a:pt x="100" y="20"/>
                  </a:lnTo>
                  <a:lnTo>
                    <a:pt x="80" y="26"/>
                  </a:lnTo>
                  <a:lnTo>
                    <a:pt x="62" y="36"/>
                  </a:lnTo>
                  <a:lnTo>
                    <a:pt x="48" y="48"/>
                  </a:lnTo>
                  <a:lnTo>
                    <a:pt x="36" y="62"/>
                  </a:lnTo>
                  <a:lnTo>
                    <a:pt x="26" y="80"/>
                  </a:lnTo>
                  <a:lnTo>
                    <a:pt x="20" y="100"/>
                  </a:lnTo>
                  <a:lnTo>
                    <a:pt x="18" y="120"/>
                  </a:lnTo>
                  <a:lnTo>
                    <a:pt x="18" y="120"/>
                  </a:lnTo>
                  <a:lnTo>
                    <a:pt x="20" y="140"/>
                  </a:lnTo>
                  <a:lnTo>
                    <a:pt x="26" y="160"/>
                  </a:lnTo>
                  <a:lnTo>
                    <a:pt x="36" y="178"/>
                  </a:lnTo>
                  <a:lnTo>
                    <a:pt x="48" y="192"/>
                  </a:lnTo>
                  <a:lnTo>
                    <a:pt x="62" y="204"/>
                  </a:lnTo>
                  <a:lnTo>
                    <a:pt x="80" y="214"/>
                  </a:lnTo>
                  <a:lnTo>
                    <a:pt x="100" y="220"/>
                  </a:lnTo>
                  <a:lnTo>
                    <a:pt x="120" y="222"/>
                  </a:lnTo>
                  <a:lnTo>
                    <a:pt x="120" y="222"/>
                  </a:lnTo>
                  <a:lnTo>
                    <a:pt x="140" y="220"/>
                  </a:lnTo>
                  <a:lnTo>
                    <a:pt x="160" y="214"/>
                  </a:lnTo>
                  <a:lnTo>
                    <a:pt x="178" y="204"/>
                  </a:lnTo>
                  <a:lnTo>
                    <a:pt x="192" y="192"/>
                  </a:lnTo>
                  <a:lnTo>
                    <a:pt x="204" y="178"/>
                  </a:lnTo>
                  <a:lnTo>
                    <a:pt x="214" y="160"/>
                  </a:lnTo>
                  <a:lnTo>
                    <a:pt x="220" y="140"/>
                  </a:lnTo>
                  <a:lnTo>
                    <a:pt x="222" y="120"/>
                  </a:lnTo>
                  <a:lnTo>
                    <a:pt x="222" y="120"/>
                  </a:lnTo>
                  <a:lnTo>
                    <a:pt x="220" y="100"/>
                  </a:lnTo>
                  <a:lnTo>
                    <a:pt x="214" y="80"/>
                  </a:lnTo>
                  <a:lnTo>
                    <a:pt x="204" y="62"/>
                  </a:lnTo>
                  <a:lnTo>
                    <a:pt x="192" y="48"/>
                  </a:lnTo>
                  <a:lnTo>
                    <a:pt x="178" y="36"/>
                  </a:lnTo>
                  <a:lnTo>
                    <a:pt x="160" y="26"/>
                  </a:lnTo>
                  <a:lnTo>
                    <a:pt x="140" y="20"/>
                  </a:lnTo>
                  <a:lnTo>
                    <a:pt x="120" y="18"/>
                  </a:lnTo>
                  <a:lnTo>
                    <a:pt x="120"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9" name="Rectangle 123">
              <a:extLst>
                <a:ext uri="{FF2B5EF4-FFF2-40B4-BE49-F238E27FC236}">
                  <a16:creationId xmlns:a16="http://schemas.microsoft.com/office/drawing/2014/main" id="{47AE2E27-2745-4416-9BA6-67C2A970CFAD}"/>
                </a:ext>
              </a:extLst>
            </p:cNvPr>
            <p:cNvSpPr>
              <a:spLocks noChangeArrowheads="1"/>
            </p:cNvSpPr>
            <p:nvPr/>
          </p:nvSpPr>
          <p:spPr bwMode="auto">
            <a:xfrm>
              <a:off x="350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0" name="Rectangle 124">
              <a:extLst>
                <a:ext uri="{FF2B5EF4-FFF2-40B4-BE49-F238E27FC236}">
                  <a16:creationId xmlns:a16="http://schemas.microsoft.com/office/drawing/2014/main" id="{E889804D-F9B5-4A77-B39F-CA5B9BFEFBB4}"/>
                </a:ext>
              </a:extLst>
            </p:cNvPr>
            <p:cNvSpPr>
              <a:spLocks noChangeArrowheads="1"/>
            </p:cNvSpPr>
            <p:nvPr/>
          </p:nvSpPr>
          <p:spPr bwMode="auto">
            <a:xfrm>
              <a:off x="363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1" name="Rectangle 125">
              <a:extLst>
                <a:ext uri="{FF2B5EF4-FFF2-40B4-BE49-F238E27FC236}">
                  <a16:creationId xmlns:a16="http://schemas.microsoft.com/office/drawing/2014/main" id="{B2DB065F-3DDD-44D3-8F33-9F77233B1049}"/>
                </a:ext>
              </a:extLst>
            </p:cNvPr>
            <p:cNvSpPr>
              <a:spLocks noChangeArrowheads="1"/>
            </p:cNvSpPr>
            <p:nvPr/>
          </p:nvSpPr>
          <p:spPr bwMode="auto">
            <a:xfrm>
              <a:off x="3517" y="2922"/>
              <a:ext cx="18" cy="7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2" name="Rectangle 126">
              <a:extLst>
                <a:ext uri="{FF2B5EF4-FFF2-40B4-BE49-F238E27FC236}">
                  <a16:creationId xmlns:a16="http://schemas.microsoft.com/office/drawing/2014/main" id="{0607F99C-158C-4F60-BB7E-934FE406D6DD}"/>
                </a:ext>
              </a:extLst>
            </p:cNvPr>
            <p:cNvSpPr>
              <a:spLocks noChangeArrowheads="1"/>
            </p:cNvSpPr>
            <p:nvPr/>
          </p:nvSpPr>
          <p:spPr bwMode="auto">
            <a:xfrm>
              <a:off x="3517" y="3012"/>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3" name="Rectangle 127">
              <a:extLst>
                <a:ext uri="{FF2B5EF4-FFF2-40B4-BE49-F238E27FC236}">
                  <a16:creationId xmlns:a16="http://schemas.microsoft.com/office/drawing/2014/main" id="{54DA2CC1-5B87-4178-81D4-7203EC34359D}"/>
                </a:ext>
              </a:extLst>
            </p:cNvPr>
            <p:cNvSpPr>
              <a:spLocks noChangeArrowheads="1"/>
            </p:cNvSpPr>
            <p:nvPr/>
          </p:nvSpPr>
          <p:spPr bwMode="auto">
            <a:xfrm>
              <a:off x="3559" y="2866"/>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4" name="Rectangle 128">
              <a:extLst>
                <a:ext uri="{FF2B5EF4-FFF2-40B4-BE49-F238E27FC236}">
                  <a16:creationId xmlns:a16="http://schemas.microsoft.com/office/drawing/2014/main" id="{5D1743AD-B056-4942-A871-10DE8056A1EC}"/>
                </a:ext>
              </a:extLst>
            </p:cNvPr>
            <p:cNvSpPr>
              <a:spLocks noChangeArrowheads="1"/>
            </p:cNvSpPr>
            <p:nvPr/>
          </p:nvSpPr>
          <p:spPr bwMode="auto">
            <a:xfrm>
              <a:off x="3559" y="2954"/>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5" name="Rectangle 129">
              <a:extLst>
                <a:ext uri="{FF2B5EF4-FFF2-40B4-BE49-F238E27FC236}">
                  <a16:creationId xmlns:a16="http://schemas.microsoft.com/office/drawing/2014/main" id="{DA47FDBE-D3E6-4D70-A7C2-FFA1D0040744}"/>
                </a:ext>
              </a:extLst>
            </p:cNvPr>
            <p:cNvSpPr>
              <a:spLocks noChangeArrowheads="1"/>
            </p:cNvSpPr>
            <p:nvPr/>
          </p:nvSpPr>
          <p:spPr bwMode="auto">
            <a:xfrm>
              <a:off x="3601" y="2938"/>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6" name="Rectangle 130">
              <a:extLst>
                <a:ext uri="{FF2B5EF4-FFF2-40B4-BE49-F238E27FC236}">
                  <a16:creationId xmlns:a16="http://schemas.microsoft.com/office/drawing/2014/main" id="{169D894E-E46F-45E6-920F-8DFAD056C5D9}"/>
                </a:ext>
              </a:extLst>
            </p:cNvPr>
            <p:cNvSpPr>
              <a:spLocks noChangeArrowheads="1"/>
            </p:cNvSpPr>
            <p:nvPr/>
          </p:nvSpPr>
          <p:spPr bwMode="auto">
            <a:xfrm>
              <a:off x="3601" y="3028"/>
              <a:ext cx="18" cy="24"/>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pic>
        <p:nvPicPr>
          <p:cNvPr id="56" name="Picture 55">
            <a:extLst>
              <a:ext uri="{FF2B5EF4-FFF2-40B4-BE49-F238E27FC236}">
                <a16:creationId xmlns:a16="http://schemas.microsoft.com/office/drawing/2014/main" id="{C989F065-86F9-43FA-83E3-3D214A3F8D62}"/>
              </a:ext>
            </a:extLst>
          </p:cNvPr>
          <p:cNvPicPr/>
          <p:nvPr/>
        </p:nvPicPr>
        <p:blipFill>
          <a:blip r:embed="rId3"/>
          <a:stretch>
            <a:fillRect/>
          </a:stretch>
        </p:blipFill>
        <p:spPr>
          <a:xfrm>
            <a:off x="643948" y="1146513"/>
            <a:ext cx="10977033" cy="4846514"/>
          </a:xfrm>
          <a:prstGeom prst="rect">
            <a:avLst/>
          </a:prstGeom>
          <a:ln>
            <a:solidFill>
              <a:schemeClr val="tx1"/>
            </a:solidFill>
          </a:ln>
        </p:spPr>
      </p:pic>
    </p:spTree>
    <p:extLst>
      <p:ext uri="{BB962C8B-B14F-4D97-AF65-F5344CB8AC3E}">
        <p14:creationId xmlns:p14="http://schemas.microsoft.com/office/powerpoint/2010/main" val="1342513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370703" y="286113"/>
            <a:ext cx="10977033" cy="860400"/>
          </a:xfrm>
        </p:spPr>
        <p:txBody>
          <a:bodyPr/>
          <a:lstStyle/>
          <a:p>
            <a:r>
              <a:rPr lang="en-US" dirty="0">
                <a:latin typeface="+mj-lt"/>
              </a:rPr>
              <a:t>Data Cleansing – Results summary graph Example</a:t>
            </a:r>
          </a:p>
        </p:txBody>
      </p:sp>
      <p:cxnSp>
        <p:nvCxnSpPr>
          <p:cNvPr id="78" name="Straight Connector 77">
            <a:extLst>
              <a:ext uri="{FF2B5EF4-FFF2-40B4-BE49-F238E27FC236}">
                <a16:creationId xmlns:a16="http://schemas.microsoft.com/office/drawing/2014/main" id="{70F3F734-9983-419C-9C10-78BB08A5A5B8}"/>
              </a:ext>
            </a:extLst>
          </p:cNvPr>
          <p:cNvCxnSpPr>
            <a:cxnSpLocks/>
          </p:cNvCxnSpPr>
          <p:nvPr/>
        </p:nvCxnSpPr>
        <p:spPr>
          <a:xfrm>
            <a:off x="370703" y="864973"/>
            <a:ext cx="1639329" cy="0"/>
          </a:xfrm>
          <a:prstGeom prst="line">
            <a:avLst/>
          </a:prstGeom>
          <a:ln>
            <a:solidFill>
              <a:schemeClr val="tx2"/>
            </a:solidFill>
            <a:tailEnd type="none"/>
          </a:ln>
        </p:spPr>
        <p:style>
          <a:lnRef idx="3">
            <a:schemeClr val="accent1"/>
          </a:lnRef>
          <a:fillRef idx="0">
            <a:schemeClr val="accent1"/>
          </a:fillRef>
          <a:effectRef idx="2">
            <a:schemeClr val="accent1"/>
          </a:effectRef>
          <a:fontRef idx="minor">
            <a:schemeClr val="tx1"/>
          </a:fontRef>
        </p:style>
      </p:cxnSp>
      <p:cxnSp>
        <p:nvCxnSpPr>
          <p:cNvPr id="79" name="Straight Connector 78">
            <a:extLst>
              <a:ext uri="{FF2B5EF4-FFF2-40B4-BE49-F238E27FC236}">
                <a16:creationId xmlns:a16="http://schemas.microsoft.com/office/drawing/2014/main" id="{4C2A301C-F3EC-4C71-ACA1-5536D9573B78}"/>
              </a:ext>
            </a:extLst>
          </p:cNvPr>
          <p:cNvCxnSpPr>
            <a:cxnSpLocks/>
          </p:cNvCxnSpPr>
          <p:nvPr/>
        </p:nvCxnSpPr>
        <p:spPr>
          <a:xfrm>
            <a:off x="2089250" y="864973"/>
            <a:ext cx="440724" cy="0"/>
          </a:xfrm>
          <a:prstGeom prst="line">
            <a:avLst/>
          </a:prstGeom>
          <a:ln>
            <a:solidFill>
              <a:schemeClr val="tx1">
                <a:lumMod val="60000"/>
                <a:lumOff val="40000"/>
              </a:schemeClr>
            </a:solidFill>
            <a:tailEnd type="none"/>
          </a:ln>
        </p:spPr>
        <p:style>
          <a:lnRef idx="3">
            <a:schemeClr val="accent1"/>
          </a:lnRef>
          <a:fillRef idx="0">
            <a:schemeClr val="accent1"/>
          </a:fillRef>
          <a:effectRef idx="2">
            <a:schemeClr val="accent1"/>
          </a:effectRef>
          <a:fontRef idx="minor">
            <a:schemeClr val="tx1"/>
          </a:fontRef>
        </p:style>
      </p:cxnSp>
      <p:cxnSp>
        <p:nvCxnSpPr>
          <p:cNvPr id="80" name="Straight Connector 79">
            <a:extLst>
              <a:ext uri="{FF2B5EF4-FFF2-40B4-BE49-F238E27FC236}">
                <a16:creationId xmlns:a16="http://schemas.microsoft.com/office/drawing/2014/main" id="{27EEF094-576B-40CE-B282-EB10E26EBE1D}"/>
              </a:ext>
            </a:extLst>
          </p:cNvPr>
          <p:cNvCxnSpPr>
            <a:cxnSpLocks/>
          </p:cNvCxnSpPr>
          <p:nvPr/>
        </p:nvCxnSpPr>
        <p:spPr>
          <a:xfrm>
            <a:off x="2618822" y="864973"/>
            <a:ext cx="214994" cy="0"/>
          </a:xfrm>
          <a:prstGeom prst="line">
            <a:avLst/>
          </a:prstGeom>
          <a:ln>
            <a:solidFill>
              <a:schemeClr val="bg1"/>
            </a:solidFill>
            <a:tailEnd type="none"/>
          </a:ln>
        </p:spPr>
        <p:style>
          <a:lnRef idx="3">
            <a:schemeClr val="accent1"/>
          </a:lnRef>
          <a:fillRef idx="0">
            <a:schemeClr val="accent1"/>
          </a:fillRef>
          <a:effectRef idx="2">
            <a:schemeClr val="accent1"/>
          </a:effectRef>
          <a:fontRef idx="minor">
            <a:schemeClr val="tx1"/>
          </a:fontRef>
        </p:style>
      </p:cxnSp>
      <p:sp>
        <p:nvSpPr>
          <p:cNvPr id="43" name="AutoShape 10" descr="Jigsaw puzzle bulb animated illustration, Teamwork, Yellow light ...">
            <a:extLst>
              <a:ext uri="{FF2B5EF4-FFF2-40B4-BE49-F238E27FC236}">
                <a16:creationId xmlns:a16="http://schemas.microsoft.com/office/drawing/2014/main" id="{6F3C8D76-2D2B-4951-A91D-F3A1454A658B}"/>
              </a:ext>
            </a:extLst>
          </p:cNvPr>
          <p:cNvSpPr>
            <a:spLocks noChangeAspect="1" noChangeArrowheads="1"/>
          </p:cNvSpPr>
          <p:nvPr/>
        </p:nvSpPr>
        <p:spPr bwMode="auto">
          <a:xfrm>
            <a:off x="5943600" y="32413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E2E38"/>
              </a:solidFill>
              <a:effectLst/>
              <a:uLnTx/>
              <a:uFillTx/>
              <a:latin typeface="EYInterstate Light"/>
              <a:ea typeface="+mn-ea"/>
              <a:cs typeface="+mn-cs"/>
            </a:endParaRPr>
          </a:p>
        </p:txBody>
      </p:sp>
      <p:grpSp>
        <p:nvGrpSpPr>
          <p:cNvPr id="187" name="Group 80">
            <a:extLst>
              <a:ext uri="{FF2B5EF4-FFF2-40B4-BE49-F238E27FC236}">
                <a16:creationId xmlns:a16="http://schemas.microsoft.com/office/drawing/2014/main" id="{169B97D7-BAD5-4A6C-AA4F-5713152F7F1C}"/>
              </a:ext>
            </a:extLst>
          </p:cNvPr>
          <p:cNvGrpSpPr>
            <a:grpSpLocks noChangeAspect="1"/>
          </p:cNvGrpSpPr>
          <p:nvPr/>
        </p:nvGrpSpPr>
        <p:grpSpPr bwMode="auto">
          <a:xfrm>
            <a:off x="2060238" y="3030793"/>
            <a:ext cx="469736" cy="452520"/>
            <a:chOff x="4460" y="2946"/>
            <a:chExt cx="764" cy="736"/>
          </a:xfrm>
        </p:grpSpPr>
        <p:sp>
          <p:nvSpPr>
            <p:cNvPr id="188" name="AutoShape 79">
              <a:extLst>
                <a:ext uri="{FF2B5EF4-FFF2-40B4-BE49-F238E27FC236}">
                  <a16:creationId xmlns:a16="http://schemas.microsoft.com/office/drawing/2014/main" id="{E672F285-9F96-45B4-B410-65760BE97C63}"/>
                </a:ext>
              </a:extLst>
            </p:cNvPr>
            <p:cNvSpPr>
              <a:spLocks noChangeAspect="1" noChangeArrowheads="1" noTextEdit="1"/>
            </p:cNvSpPr>
            <p:nvPr/>
          </p:nvSpPr>
          <p:spPr bwMode="auto">
            <a:xfrm>
              <a:off x="4460" y="2946"/>
              <a:ext cx="764"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89" name="Freeform 81">
              <a:extLst>
                <a:ext uri="{FF2B5EF4-FFF2-40B4-BE49-F238E27FC236}">
                  <a16:creationId xmlns:a16="http://schemas.microsoft.com/office/drawing/2014/main" id="{01C9E3D0-75D8-4520-A3A6-FB6057E55B72}"/>
                </a:ext>
              </a:extLst>
            </p:cNvPr>
            <p:cNvSpPr>
              <a:spLocks noEditPoints="1"/>
            </p:cNvSpPr>
            <p:nvPr/>
          </p:nvSpPr>
          <p:spPr bwMode="auto">
            <a:xfrm>
              <a:off x="4504" y="3124"/>
              <a:ext cx="74" cy="552"/>
            </a:xfrm>
            <a:custGeom>
              <a:avLst/>
              <a:gdLst>
                <a:gd name="T0" fmla="*/ 36 w 74"/>
                <a:gd name="T1" fmla="*/ 552 h 552"/>
                <a:gd name="T2" fmla="*/ 0 w 74"/>
                <a:gd name="T3" fmla="*/ 478 h 552"/>
                <a:gd name="T4" fmla="*/ 0 w 74"/>
                <a:gd name="T5" fmla="*/ 0 h 552"/>
                <a:gd name="T6" fmla="*/ 74 w 74"/>
                <a:gd name="T7" fmla="*/ 0 h 552"/>
                <a:gd name="T8" fmla="*/ 74 w 74"/>
                <a:gd name="T9" fmla="*/ 478 h 552"/>
                <a:gd name="T10" fmla="*/ 36 w 74"/>
                <a:gd name="T11" fmla="*/ 552 h 552"/>
                <a:gd name="T12" fmla="*/ 18 w 74"/>
                <a:gd name="T13" fmla="*/ 474 h 552"/>
                <a:gd name="T14" fmla="*/ 36 w 74"/>
                <a:gd name="T15" fmla="*/ 512 h 552"/>
                <a:gd name="T16" fmla="*/ 56 w 74"/>
                <a:gd name="T17" fmla="*/ 474 h 552"/>
                <a:gd name="T18" fmla="*/ 56 w 74"/>
                <a:gd name="T19" fmla="*/ 18 h 552"/>
                <a:gd name="T20" fmla="*/ 18 w 74"/>
                <a:gd name="T21" fmla="*/ 18 h 552"/>
                <a:gd name="T22" fmla="*/ 18 w 74"/>
                <a:gd name="T23" fmla="*/ 474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52">
                  <a:moveTo>
                    <a:pt x="36" y="552"/>
                  </a:moveTo>
                  <a:lnTo>
                    <a:pt x="0" y="478"/>
                  </a:lnTo>
                  <a:lnTo>
                    <a:pt x="0" y="0"/>
                  </a:lnTo>
                  <a:lnTo>
                    <a:pt x="74" y="0"/>
                  </a:lnTo>
                  <a:lnTo>
                    <a:pt x="74" y="478"/>
                  </a:lnTo>
                  <a:lnTo>
                    <a:pt x="36" y="552"/>
                  </a:lnTo>
                  <a:close/>
                  <a:moveTo>
                    <a:pt x="18" y="474"/>
                  </a:moveTo>
                  <a:lnTo>
                    <a:pt x="36" y="512"/>
                  </a:lnTo>
                  <a:lnTo>
                    <a:pt x="56" y="474"/>
                  </a:lnTo>
                  <a:lnTo>
                    <a:pt x="56" y="18"/>
                  </a:lnTo>
                  <a:lnTo>
                    <a:pt x="18" y="18"/>
                  </a:lnTo>
                  <a:lnTo>
                    <a:pt x="18" y="47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0" name="Rectangle 82">
              <a:extLst>
                <a:ext uri="{FF2B5EF4-FFF2-40B4-BE49-F238E27FC236}">
                  <a16:creationId xmlns:a16="http://schemas.microsoft.com/office/drawing/2014/main" id="{9ADCA545-2B6F-4965-8505-59A2DE45BE51}"/>
                </a:ext>
              </a:extLst>
            </p:cNvPr>
            <p:cNvSpPr>
              <a:spLocks noChangeArrowheads="1"/>
            </p:cNvSpPr>
            <p:nvPr/>
          </p:nvSpPr>
          <p:spPr bwMode="auto">
            <a:xfrm>
              <a:off x="4532" y="3652"/>
              <a:ext cx="18" cy="3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1" name="Rectangle 83">
              <a:extLst>
                <a:ext uri="{FF2B5EF4-FFF2-40B4-BE49-F238E27FC236}">
                  <a16:creationId xmlns:a16="http://schemas.microsoft.com/office/drawing/2014/main" id="{76D967B5-9FF8-4121-B6AD-383494CBD613}"/>
                </a:ext>
              </a:extLst>
            </p:cNvPr>
            <p:cNvSpPr>
              <a:spLocks noChangeArrowheads="1"/>
            </p:cNvSpPr>
            <p:nvPr/>
          </p:nvSpPr>
          <p:spPr bwMode="auto">
            <a:xfrm>
              <a:off x="4504" y="3576"/>
              <a:ext cx="7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2" name="Freeform 84">
              <a:extLst>
                <a:ext uri="{FF2B5EF4-FFF2-40B4-BE49-F238E27FC236}">
                  <a16:creationId xmlns:a16="http://schemas.microsoft.com/office/drawing/2014/main" id="{4F74BD9E-3595-42B8-B5A3-FC1FD579F2E4}"/>
                </a:ext>
              </a:extLst>
            </p:cNvPr>
            <p:cNvSpPr>
              <a:spLocks noEditPoints="1"/>
            </p:cNvSpPr>
            <p:nvPr/>
          </p:nvSpPr>
          <p:spPr bwMode="auto">
            <a:xfrm>
              <a:off x="4516" y="3086"/>
              <a:ext cx="50" cy="56"/>
            </a:xfrm>
            <a:custGeom>
              <a:avLst/>
              <a:gdLst>
                <a:gd name="T0" fmla="*/ 50 w 50"/>
                <a:gd name="T1" fmla="*/ 56 h 56"/>
                <a:gd name="T2" fmla="*/ 0 w 50"/>
                <a:gd name="T3" fmla="*/ 56 h 56"/>
                <a:gd name="T4" fmla="*/ 0 w 50"/>
                <a:gd name="T5" fmla="*/ 0 h 56"/>
                <a:gd name="T6" fmla="*/ 50 w 50"/>
                <a:gd name="T7" fmla="*/ 0 h 56"/>
                <a:gd name="T8" fmla="*/ 50 w 50"/>
                <a:gd name="T9" fmla="*/ 56 h 56"/>
                <a:gd name="T10" fmla="*/ 18 w 50"/>
                <a:gd name="T11" fmla="*/ 38 h 56"/>
                <a:gd name="T12" fmla="*/ 32 w 50"/>
                <a:gd name="T13" fmla="*/ 38 h 56"/>
                <a:gd name="T14" fmla="*/ 32 w 50"/>
                <a:gd name="T15" fmla="*/ 18 h 56"/>
                <a:gd name="T16" fmla="*/ 18 w 50"/>
                <a:gd name="T17" fmla="*/ 18 h 56"/>
                <a:gd name="T18" fmla="*/ 18 w 50"/>
                <a:gd name="T19"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6">
                  <a:moveTo>
                    <a:pt x="50" y="56"/>
                  </a:moveTo>
                  <a:lnTo>
                    <a:pt x="0" y="56"/>
                  </a:lnTo>
                  <a:lnTo>
                    <a:pt x="0" y="0"/>
                  </a:lnTo>
                  <a:lnTo>
                    <a:pt x="50" y="0"/>
                  </a:lnTo>
                  <a:lnTo>
                    <a:pt x="50" y="56"/>
                  </a:lnTo>
                  <a:close/>
                  <a:moveTo>
                    <a:pt x="18" y="38"/>
                  </a:moveTo>
                  <a:lnTo>
                    <a:pt x="32" y="38"/>
                  </a:lnTo>
                  <a:lnTo>
                    <a:pt x="32" y="18"/>
                  </a:lnTo>
                  <a:lnTo>
                    <a:pt x="18" y="18"/>
                  </a:lnTo>
                  <a:lnTo>
                    <a:pt x="18" y="3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3" name="Freeform 85">
              <a:extLst>
                <a:ext uri="{FF2B5EF4-FFF2-40B4-BE49-F238E27FC236}">
                  <a16:creationId xmlns:a16="http://schemas.microsoft.com/office/drawing/2014/main" id="{AEC2CBB3-1C32-4CC2-993A-6FDB1EDA9709}"/>
                </a:ext>
              </a:extLst>
            </p:cNvPr>
            <p:cNvSpPr>
              <a:spLocks/>
            </p:cNvSpPr>
            <p:nvPr/>
          </p:nvSpPr>
          <p:spPr bwMode="auto">
            <a:xfrm>
              <a:off x="4460" y="3158"/>
              <a:ext cx="118" cy="214"/>
            </a:xfrm>
            <a:custGeom>
              <a:avLst/>
              <a:gdLst>
                <a:gd name="T0" fmla="*/ 18 w 118"/>
                <a:gd name="T1" fmla="*/ 214 h 214"/>
                <a:gd name="T2" fmla="*/ 0 w 118"/>
                <a:gd name="T3" fmla="*/ 214 h 214"/>
                <a:gd name="T4" fmla="*/ 0 w 118"/>
                <a:gd name="T5" fmla="*/ 32 h 214"/>
                <a:gd name="T6" fmla="*/ 0 w 118"/>
                <a:gd name="T7" fmla="*/ 32 h 214"/>
                <a:gd name="T8" fmla="*/ 0 w 118"/>
                <a:gd name="T9" fmla="*/ 26 h 214"/>
                <a:gd name="T10" fmla="*/ 2 w 118"/>
                <a:gd name="T11" fmla="*/ 20 h 214"/>
                <a:gd name="T12" fmla="*/ 6 w 118"/>
                <a:gd name="T13" fmla="*/ 14 h 214"/>
                <a:gd name="T14" fmla="*/ 10 w 118"/>
                <a:gd name="T15" fmla="*/ 10 h 214"/>
                <a:gd name="T16" fmla="*/ 14 w 118"/>
                <a:gd name="T17" fmla="*/ 6 h 214"/>
                <a:gd name="T18" fmla="*/ 20 w 118"/>
                <a:gd name="T19" fmla="*/ 2 h 214"/>
                <a:gd name="T20" fmla="*/ 26 w 118"/>
                <a:gd name="T21" fmla="*/ 0 h 214"/>
                <a:gd name="T22" fmla="*/ 32 w 118"/>
                <a:gd name="T23" fmla="*/ 0 h 214"/>
                <a:gd name="T24" fmla="*/ 118 w 118"/>
                <a:gd name="T25" fmla="*/ 0 h 214"/>
                <a:gd name="T26" fmla="*/ 118 w 118"/>
                <a:gd name="T27" fmla="*/ 18 h 214"/>
                <a:gd name="T28" fmla="*/ 32 w 118"/>
                <a:gd name="T29" fmla="*/ 18 h 214"/>
                <a:gd name="T30" fmla="*/ 32 w 118"/>
                <a:gd name="T31" fmla="*/ 18 h 214"/>
                <a:gd name="T32" fmla="*/ 26 w 118"/>
                <a:gd name="T33" fmla="*/ 20 h 214"/>
                <a:gd name="T34" fmla="*/ 22 w 118"/>
                <a:gd name="T35" fmla="*/ 22 h 214"/>
                <a:gd name="T36" fmla="*/ 20 w 118"/>
                <a:gd name="T37" fmla="*/ 26 h 214"/>
                <a:gd name="T38" fmla="*/ 18 w 118"/>
                <a:gd name="T39" fmla="*/ 32 h 214"/>
                <a:gd name="T40" fmla="*/ 18 w 118"/>
                <a:gd name="T4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214">
                  <a:moveTo>
                    <a:pt x="18" y="214"/>
                  </a:moveTo>
                  <a:lnTo>
                    <a:pt x="0" y="214"/>
                  </a:lnTo>
                  <a:lnTo>
                    <a:pt x="0" y="32"/>
                  </a:lnTo>
                  <a:lnTo>
                    <a:pt x="0" y="32"/>
                  </a:lnTo>
                  <a:lnTo>
                    <a:pt x="0" y="26"/>
                  </a:lnTo>
                  <a:lnTo>
                    <a:pt x="2" y="20"/>
                  </a:lnTo>
                  <a:lnTo>
                    <a:pt x="6" y="14"/>
                  </a:lnTo>
                  <a:lnTo>
                    <a:pt x="10" y="10"/>
                  </a:lnTo>
                  <a:lnTo>
                    <a:pt x="14" y="6"/>
                  </a:lnTo>
                  <a:lnTo>
                    <a:pt x="20" y="2"/>
                  </a:lnTo>
                  <a:lnTo>
                    <a:pt x="26" y="0"/>
                  </a:lnTo>
                  <a:lnTo>
                    <a:pt x="32" y="0"/>
                  </a:lnTo>
                  <a:lnTo>
                    <a:pt x="118" y="0"/>
                  </a:lnTo>
                  <a:lnTo>
                    <a:pt x="118" y="18"/>
                  </a:lnTo>
                  <a:lnTo>
                    <a:pt x="32" y="18"/>
                  </a:lnTo>
                  <a:lnTo>
                    <a:pt x="32" y="18"/>
                  </a:lnTo>
                  <a:lnTo>
                    <a:pt x="26" y="20"/>
                  </a:lnTo>
                  <a:lnTo>
                    <a:pt x="22" y="22"/>
                  </a:lnTo>
                  <a:lnTo>
                    <a:pt x="20" y="26"/>
                  </a:lnTo>
                  <a:lnTo>
                    <a:pt x="18" y="32"/>
                  </a:lnTo>
                  <a:lnTo>
                    <a:pt x="18" y="21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4" name="Freeform 86">
              <a:extLst>
                <a:ext uri="{FF2B5EF4-FFF2-40B4-BE49-F238E27FC236}">
                  <a16:creationId xmlns:a16="http://schemas.microsoft.com/office/drawing/2014/main" id="{24004F01-9422-4763-859F-297ED4B56696}"/>
                </a:ext>
              </a:extLst>
            </p:cNvPr>
            <p:cNvSpPr>
              <a:spLocks noEditPoints="1"/>
            </p:cNvSpPr>
            <p:nvPr/>
          </p:nvSpPr>
          <p:spPr bwMode="auto">
            <a:xfrm>
              <a:off x="4936" y="3336"/>
              <a:ext cx="288" cy="288"/>
            </a:xfrm>
            <a:custGeom>
              <a:avLst/>
              <a:gdLst>
                <a:gd name="T0" fmla="*/ 116 w 288"/>
                <a:gd name="T1" fmla="*/ 288 h 288"/>
                <a:gd name="T2" fmla="*/ 112 w 288"/>
                <a:gd name="T3" fmla="*/ 250 h 288"/>
                <a:gd name="T4" fmla="*/ 62 w 288"/>
                <a:gd name="T5" fmla="*/ 266 h 288"/>
                <a:gd name="T6" fmla="*/ 46 w 288"/>
                <a:gd name="T7" fmla="*/ 196 h 288"/>
                <a:gd name="T8" fmla="*/ 38 w 288"/>
                <a:gd name="T9" fmla="*/ 176 h 288"/>
                <a:gd name="T10" fmla="*/ 0 w 288"/>
                <a:gd name="T11" fmla="*/ 116 h 288"/>
                <a:gd name="T12" fmla="*/ 38 w 288"/>
                <a:gd name="T13" fmla="*/ 112 h 288"/>
                <a:gd name="T14" fmla="*/ 22 w 288"/>
                <a:gd name="T15" fmla="*/ 62 h 288"/>
                <a:gd name="T16" fmla="*/ 92 w 288"/>
                <a:gd name="T17" fmla="*/ 46 h 288"/>
                <a:gd name="T18" fmla="*/ 112 w 288"/>
                <a:gd name="T19" fmla="*/ 38 h 288"/>
                <a:gd name="T20" fmla="*/ 172 w 288"/>
                <a:gd name="T21" fmla="*/ 0 h 288"/>
                <a:gd name="T22" fmla="*/ 176 w 288"/>
                <a:gd name="T23" fmla="*/ 38 h 288"/>
                <a:gd name="T24" fmla="*/ 226 w 288"/>
                <a:gd name="T25" fmla="*/ 22 h 288"/>
                <a:gd name="T26" fmla="*/ 240 w 288"/>
                <a:gd name="T27" fmla="*/ 92 h 288"/>
                <a:gd name="T28" fmla="*/ 250 w 288"/>
                <a:gd name="T29" fmla="*/ 112 h 288"/>
                <a:gd name="T30" fmla="*/ 288 w 288"/>
                <a:gd name="T31" fmla="*/ 172 h 288"/>
                <a:gd name="T32" fmla="*/ 250 w 288"/>
                <a:gd name="T33" fmla="*/ 176 h 288"/>
                <a:gd name="T34" fmla="*/ 266 w 288"/>
                <a:gd name="T35" fmla="*/ 226 h 288"/>
                <a:gd name="T36" fmla="*/ 196 w 288"/>
                <a:gd name="T37" fmla="*/ 242 h 288"/>
                <a:gd name="T38" fmla="*/ 176 w 288"/>
                <a:gd name="T39" fmla="*/ 250 h 288"/>
                <a:gd name="T40" fmla="*/ 132 w 288"/>
                <a:gd name="T41" fmla="*/ 270 h 288"/>
                <a:gd name="T42" fmla="*/ 158 w 288"/>
                <a:gd name="T43" fmla="*/ 236 h 288"/>
                <a:gd name="T44" fmla="*/ 164 w 288"/>
                <a:gd name="T45" fmla="*/ 234 h 288"/>
                <a:gd name="T46" fmla="*/ 192 w 288"/>
                <a:gd name="T47" fmla="*/ 222 h 288"/>
                <a:gd name="T48" fmla="*/ 224 w 288"/>
                <a:gd name="T49" fmla="*/ 242 h 288"/>
                <a:gd name="T50" fmla="*/ 218 w 288"/>
                <a:gd name="T51" fmla="*/ 198 h 288"/>
                <a:gd name="T52" fmla="*/ 222 w 288"/>
                <a:gd name="T53" fmla="*/ 192 h 288"/>
                <a:gd name="T54" fmla="*/ 234 w 288"/>
                <a:gd name="T55" fmla="*/ 166 h 288"/>
                <a:gd name="T56" fmla="*/ 270 w 288"/>
                <a:gd name="T57" fmla="*/ 156 h 288"/>
                <a:gd name="T58" fmla="*/ 234 w 288"/>
                <a:gd name="T59" fmla="*/ 128 h 288"/>
                <a:gd name="T60" fmla="*/ 234 w 288"/>
                <a:gd name="T61" fmla="*/ 122 h 288"/>
                <a:gd name="T62" fmla="*/ 222 w 288"/>
                <a:gd name="T63" fmla="*/ 96 h 288"/>
                <a:gd name="T64" fmla="*/ 240 w 288"/>
                <a:gd name="T65" fmla="*/ 64 h 288"/>
                <a:gd name="T66" fmla="*/ 198 w 288"/>
                <a:gd name="T67" fmla="*/ 68 h 288"/>
                <a:gd name="T68" fmla="*/ 192 w 288"/>
                <a:gd name="T69" fmla="*/ 66 h 288"/>
                <a:gd name="T70" fmla="*/ 164 w 288"/>
                <a:gd name="T71" fmla="*/ 54 h 288"/>
                <a:gd name="T72" fmla="*/ 156 w 288"/>
                <a:gd name="T73" fmla="*/ 18 h 288"/>
                <a:gd name="T74" fmla="*/ 128 w 288"/>
                <a:gd name="T75" fmla="*/ 52 h 288"/>
                <a:gd name="T76" fmla="*/ 122 w 288"/>
                <a:gd name="T77" fmla="*/ 54 h 288"/>
                <a:gd name="T78" fmla="*/ 94 w 288"/>
                <a:gd name="T79" fmla="*/ 66 h 288"/>
                <a:gd name="T80" fmla="*/ 62 w 288"/>
                <a:gd name="T81" fmla="*/ 46 h 288"/>
                <a:gd name="T82" fmla="*/ 68 w 288"/>
                <a:gd name="T83" fmla="*/ 90 h 288"/>
                <a:gd name="T84" fmla="*/ 64 w 288"/>
                <a:gd name="T85" fmla="*/ 96 h 288"/>
                <a:gd name="T86" fmla="*/ 54 w 288"/>
                <a:gd name="T87" fmla="*/ 122 h 288"/>
                <a:gd name="T88" fmla="*/ 18 w 288"/>
                <a:gd name="T89" fmla="*/ 132 h 288"/>
                <a:gd name="T90" fmla="*/ 52 w 288"/>
                <a:gd name="T91" fmla="*/ 160 h 288"/>
                <a:gd name="T92" fmla="*/ 54 w 288"/>
                <a:gd name="T93" fmla="*/ 166 h 288"/>
                <a:gd name="T94" fmla="*/ 64 w 288"/>
                <a:gd name="T95" fmla="*/ 192 h 288"/>
                <a:gd name="T96" fmla="*/ 46 w 288"/>
                <a:gd name="T97" fmla="*/ 224 h 288"/>
                <a:gd name="T98" fmla="*/ 90 w 288"/>
                <a:gd name="T99" fmla="*/ 220 h 288"/>
                <a:gd name="T100" fmla="*/ 96 w 288"/>
                <a:gd name="T101" fmla="*/ 222 h 288"/>
                <a:gd name="T102" fmla="*/ 122 w 288"/>
                <a:gd name="T103" fmla="*/ 234 h 288"/>
                <a:gd name="T104" fmla="*/ 132 w 288"/>
                <a:gd name="T105" fmla="*/ 270 h 288"/>
                <a:gd name="T106" fmla="*/ 278 w 288"/>
                <a:gd name="T107" fmla="*/ 16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172" y="288"/>
                  </a:moveTo>
                  <a:lnTo>
                    <a:pt x="116" y="288"/>
                  </a:lnTo>
                  <a:lnTo>
                    <a:pt x="112" y="250"/>
                  </a:lnTo>
                  <a:lnTo>
                    <a:pt x="112" y="250"/>
                  </a:lnTo>
                  <a:lnTo>
                    <a:pt x="92" y="242"/>
                  </a:lnTo>
                  <a:lnTo>
                    <a:pt x="62" y="266"/>
                  </a:lnTo>
                  <a:lnTo>
                    <a:pt x="22" y="226"/>
                  </a:lnTo>
                  <a:lnTo>
                    <a:pt x="46" y="196"/>
                  </a:lnTo>
                  <a:lnTo>
                    <a:pt x="46" y="196"/>
                  </a:lnTo>
                  <a:lnTo>
                    <a:pt x="38" y="176"/>
                  </a:lnTo>
                  <a:lnTo>
                    <a:pt x="0" y="172"/>
                  </a:lnTo>
                  <a:lnTo>
                    <a:pt x="0" y="116"/>
                  </a:lnTo>
                  <a:lnTo>
                    <a:pt x="38" y="112"/>
                  </a:lnTo>
                  <a:lnTo>
                    <a:pt x="38" y="112"/>
                  </a:lnTo>
                  <a:lnTo>
                    <a:pt x="46" y="92"/>
                  </a:lnTo>
                  <a:lnTo>
                    <a:pt x="22" y="62"/>
                  </a:lnTo>
                  <a:lnTo>
                    <a:pt x="62" y="22"/>
                  </a:lnTo>
                  <a:lnTo>
                    <a:pt x="92" y="46"/>
                  </a:lnTo>
                  <a:lnTo>
                    <a:pt x="92" y="46"/>
                  </a:lnTo>
                  <a:lnTo>
                    <a:pt x="112" y="38"/>
                  </a:lnTo>
                  <a:lnTo>
                    <a:pt x="116" y="0"/>
                  </a:lnTo>
                  <a:lnTo>
                    <a:pt x="172" y="0"/>
                  </a:lnTo>
                  <a:lnTo>
                    <a:pt x="176" y="38"/>
                  </a:lnTo>
                  <a:lnTo>
                    <a:pt x="176" y="38"/>
                  </a:lnTo>
                  <a:lnTo>
                    <a:pt x="196" y="46"/>
                  </a:lnTo>
                  <a:lnTo>
                    <a:pt x="226" y="22"/>
                  </a:lnTo>
                  <a:lnTo>
                    <a:pt x="266" y="62"/>
                  </a:lnTo>
                  <a:lnTo>
                    <a:pt x="240" y="92"/>
                  </a:lnTo>
                  <a:lnTo>
                    <a:pt x="240" y="92"/>
                  </a:lnTo>
                  <a:lnTo>
                    <a:pt x="250" y="112"/>
                  </a:lnTo>
                  <a:lnTo>
                    <a:pt x="288" y="116"/>
                  </a:lnTo>
                  <a:lnTo>
                    <a:pt x="288" y="172"/>
                  </a:lnTo>
                  <a:lnTo>
                    <a:pt x="250" y="176"/>
                  </a:lnTo>
                  <a:lnTo>
                    <a:pt x="250" y="176"/>
                  </a:lnTo>
                  <a:lnTo>
                    <a:pt x="240" y="196"/>
                  </a:lnTo>
                  <a:lnTo>
                    <a:pt x="266" y="226"/>
                  </a:lnTo>
                  <a:lnTo>
                    <a:pt x="226" y="266"/>
                  </a:lnTo>
                  <a:lnTo>
                    <a:pt x="196" y="242"/>
                  </a:lnTo>
                  <a:lnTo>
                    <a:pt x="196" y="242"/>
                  </a:lnTo>
                  <a:lnTo>
                    <a:pt x="176" y="250"/>
                  </a:lnTo>
                  <a:lnTo>
                    <a:pt x="172" y="288"/>
                  </a:lnTo>
                  <a:close/>
                  <a:moveTo>
                    <a:pt x="132" y="270"/>
                  </a:moveTo>
                  <a:lnTo>
                    <a:pt x="156" y="270"/>
                  </a:lnTo>
                  <a:lnTo>
                    <a:pt x="158" y="236"/>
                  </a:lnTo>
                  <a:lnTo>
                    <a:pt x="164" y="234"/>
                  </a:lnTo>
                  <a:lnTo>
                    <a:pt x="164" y="234"/>
                  </a:lnTo>
                  <a:lnTo>
                    <a:pt x="178" y="230"/>
                  </a:lnTo>
                  <a:lnTo>
                    <a:pt x="192" y="222"/>
                  </a:lnTo>
                  <a:lnTo>
                    <a:pt x="198" y="220"/>
                  </a:lnTo>
                  <a:lnTo>
                    <a:pt x="224" y="242"/>
                  </a:lnTo>
                  <a:lnTo>
                    <a:pt x="240" y="224"/>
                  </a:lnTo>
                  <a:lnTo>
                    <a:pt x="218" y="198"/>
                  </a:lnTo>
                  <a:lnTo>
                    <a:pt x="222" y="192"/>
                  </a:lnTo>
                  <a:lnTo>
                    <a:pt x="222" y="192"/>
                  </a:lnTo>
                  <a:lnTo>
                    <a:pt x="228" y="180"/>
                  </a:lnTo>
                  <a:lnTo>
                    <a:pt x="234" y="166"/>
                  </a:lnTo>
                  <a:lnTo>
                    <a:pt x="234" y="160"/>
                  </a:lnTo>
                  <a:lnTo>
                    <a:pt x="270" y="156"/>
                  </a:lnTo>
                  <a:lnTo>
                    <a:pt x="270" y="132"/>
                  </a:lnTo>
                  <a:lnTo>
                    <a:pt x="234" y="128"/>
                  </a:lnTo>
                  <a:lnTo>
                    <a:pt x="234" y="122"/>
                  </a:lnTo>
                  <a:lnTo>
                    <a:pt x="234" y="122"/>
                  </a:lnTo>
                  <a:lnTo>
                    <a:pt x="228" y="108"/>
                  </a:lnTo>
                  <a:lnTo>
                    <a:pt x="222" y="96"/>
                  </a:lnTo>
                  <a:lnTo>
                    <a:pt x="218" y="90"/>
                  </a:lnTo>
                  <a:lnTo>
                    <a:pt x="240" y="64"/>
                  </a:lnTo>
                  <a:lnTo>
                    <a:pt x="224" y="46"/>
                  </a:lnTo>
                  <a:lnTo>
                    <a:pt x="198" y="68"/>
                  </a:lnTo>
                  <a:lnTo>
                    <a:pt x="192" y="66"/>
                  </a:lnTo>
                  <a:lnTo>
                    <a:pt x="192" y="66"/>
                  </a:lnTo>
                  <a:lnTo>
                    <a:pt x="178" y="58"/>
                  </a:lnTo>
                  <a:lnTo>
                    <a:pt x="164" y="54"/>
                  </a:lnTo>
                  <a:lnTo>
                    <a:pt x="158" y="52"/>
                  </a:lnTo>
                  <a:lnTo>
                    <a:pt x="156" y="18"/>
                  </a:lnTo>
                  <a:lnTo>
                    <a:pt x="132" y="18"/>
                  </a:lnTo>
                  <a:lnTo>
                    <a:pt x="128" y="52"/>
                  </a:lnTo>
                  <a:lnTo>
                    <a:pt x="122" y="54"/>
                  </a:lnTo>
                  <a:lnTo>
                    <a:pt x="122" y="54"/>
                  </a:lnTo>
                  <a:lnTo>
                    <a:pt x="108" y="58"/>
                  </a:lnTo>
                  <a:lnTo>
                    <a:pt x="94" y="66"/>
                  </a:lnTo>
                  <a:lnTo>
                    <a:pt x="90" y="68"/>
                  </a:lnTo>
                  <a:lnTo>
                    <a:pt x="62" y="46"/>
                  </a:lnTo>
                  <a:lnTo>
                    <a:pt x="46" y="64"/>
                  </a:lnTo>
                  <a:lnTo>
                    <a:pt x="68" y="90"/>
                  </a:lnTo>
                  <a:lnTo>
                    <a:pt x="64" y="96"/>
                  </a:lnTo>
                  <a:lnTo>
                    <a:pt x="64" y="96"/>
                  </a:lnTo>
                  <a:lnTo>
                    <a:pt x="58" y="108"/>
                  </a:lnTo>
                  <a:lnTo>
                    <a:pt x="54" y="122"/>
                  </a:lnTo>
                  <a:lnTo>
                    <a:pt x="52" y="128"/>
                  </a:lnTo>
                  <a:lnTo>
                    <a:pt x="18" y="132"/>
                  </a:lnTo>
                  <a:lnTo>
                    <a:pt x="18" y="156"/>
                  </a:lnTo>
                  <a:lnTo>
                    <a:pt x="52" y="160"/>
                  </a:lnTo>
                  <a:lnTo>
                    <a:pt x="54" y="166"/>
                  </a:lnTo>
                  <a:lnTo>
                    <a:pt x="54" y="166"/>
                  </a:lnTo>
                  <a:lnTo>
                    <a:pt x="58" y="180"/>
                  </a:lnTo>
                  <a:lnTo>
                    <a:pt x="64" y="192"/>
                  </a:lnTo>
                  <a:lnTo>
                    <a:pt x="68" y="198"/>
                  </a:lnTo>
                  <a:lnTo>
                    <a:pt x="46" y="224"/>
                  </a:lnTo>
                  <a:lnTo>
                    <a:pt x="62" y="242"/>
                  </a:lnTo>
                  <a:lnTo>
                    <a:pt x="90" y="220"/>
                  </a:lnTo>
                  <a:lnTo>
                    <a:pt x="96" y="222"/>
                  </a:lnTo>
                  <a:lnTo>
                    <a:pt x="96" y="222"/>
                  </a:lnTo>
                  <a:lnTo>
                    <a:pt x="108" y="230"/>
                  </a:lnTo>
                  <a:lnTo>
                    <a:pt x="122" y="234"/>
                  </a:lnTo>
                  <a:lnTo>
                    <a:pt x="128" y="236"/>
                  </a:lnTo>
                  <a:lnTo>
                    <a:pt x="132" y="270"/>
                  </a:lnTo>
                  <a:close/>
                  <a:moveTo>
                    <a:pt x="278" y="164"/>
                  </a:moveTo>
                  <a:lnTo>
                    <a:pt x="278" y="164"/>
                  </a:lnTo>
                  <a:lnTo>
                    <a:pt x="278" y="16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5" name="Freeform 87">
              <a:extLst>
                <a:ext uri="{FF2B5EF4-FFF2-40B4-BE49-F238E27FC236}">
                  <a16:creationId xmlns:a16="http://schemas.microsoft.com/office/drawing/2014/main" id="{4F4742D5-9D0C-4667-824B-ECF12BDEE34D}"/>
                </a:ext>
              </a:extLst>
            </p:cNvPr>
            <p:cNvSpPr>
              <a:spLocks noEditPoints="1"/>
            </p:cNvSpPr>
            <p:nvPr/>
          </p:nvSpPr>
          <p:spPr bwMode="auto">
            <a:xfrm>
              <a:off x="4718" y="2946"/>
              <a:ext cx="258" cy="112"/>
            </a:xfrm>
            <a:custGeom>
              <a:avLst/>
              <a:gdLst>
                <a:gd name="T0" fmla="*/ 258 w 258"/>
                <a:gd name="T1" fmla="*/ 112 h 112"/>
                <a:gd name="T2" fmla="*/ 0 w 258"/>
                <a:gd name="T3" fmla="*/ 112 h 112"/>
                <a:gd name="T4" fmla="*/ 0 w 258"/>
                <a:gd name="T5" fmla="*/ 0 h 112"/>
                <a:gd name="T6" fmla="*/ 258 w 258"/>
                <a:gd name="T7" fmla="*/ 0 h 112"/>
                <a:gd name="T8" fmla="*/ 258 w 258"/>
                <a:gd name="T9" fmla="*/ 112 h 112"/>
                <a:gd name="T10" fmla="*/ 18 w 258"/>
                <a:gd name="T11" fmla="*/ 94 h 112"/>
                <a:gd name="T12" fmla="*/ 240 w 258"/>
                <a:gd name="T13" fmla="*/ 94 h 112"/>
                <a:gd name="T14" fmla="*/ 240 w 258"/>
                <a:gd name="T15" fmla="*/ 18 h 112"/>
                <a:gd name="T16" fmla="*/ 18 w 258"/>
                <a:gd name="T17" fmla="*/ 18 h 112"/>
                <a:gd name="T18" fmla="*/ 18 w 258"/>
                <a:gd name="T19" fmla="*/ 9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112">
                  <a:moveTo>
                    <a:pt x="258" y="112"/>
                  </a:moveTo>
                  <a:lnTo>
                    <a:pt x="0" y="112"/>
                  </a:lnTo>
                  <a:lnTo>
                    <a:pt x="0" y="0"/>
                  </a:lnTo>
                  <a:lnTo>
                    <a:pt x="258" y="0"/>
                  </a:lnTo>
                  <a:lnTo>
                    <a:pt x="258" y="112"/>
                  </a:lnTo>
                  <a:close/>
                  <a:moveTo>
                    <a:pt x="18" y="94"/>
                  </a:moveTo>
                  <a:lnTo>
                    <a:pt x="240" y="94"/>
                  </a:lnTo>
                  <a:lnTo>
                    <a:pt x="240" y="18"/>
                  </a:lnTo>
                  <a:lnTo>
                    <a:pt x="18" y="18"/>
                  </a:lnTo>
                  <a:lnTo>
                    <a:pt x="18" y="9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6" name="Freeform 88">
              <a:extLst>
                <a:ext uri="{FF2B5EF4-FFF2-40B4-BE49-F238E27FC236}">
                  <a16:creationId xmlns:a16="http://schemas.microsoft.com/office/drawing/2014/main" id="{2848C007-0276-4389-B0A9-4F038D524660}"/>
                </a:ext>
              </a:extLst>
            </p:cNvPr>
            <p:cNvSpPr>
              <a:spLocks/>
            </p:cNvSpPr>
            <p:nvPr/>
          </p:nvSpPr>
          <p:spPr bwMode="auto">
            <a:xfrm>
              <a:off x="4606" y="2992"/>
              <a:ext cx="482" cy="690"/>
            </a:xfrm>
            <a:custGeom>
              <a:avLst/>
              <a:gdLst>
                <a:gd name="T0" fmla="*/ 482 w 482"/>
                <a:gd name="T1" fmla="*/ 690 h 690"/>
                <a:gd name="T2" fmla="*/ 0 w 482"/>
                <a:gd name="T3" fmla="*/ 690 h 690"/>
                <a:gd name="T4" fmla="*/ 0 w 482"/>
                <a:gd name="T5" fmla="*/ 0 h 690"/>
                <a:gd name="T6" fmla="*/ 122 w 482"/>
                <a:gd name="T7" fmla="*/ 0 h 690"/>
                <a:gd name="T8" fmla="*/ 122 w 482"/>
                <a:gd name="T9" fmla="*/ 18 h 690"/>
                <a:gd name="T10" fmla="*/ 18 w 482"/>
                <a:gd name="T11" fmla="*/ 18 h 690"/>
                <a:gd name="T12" fmla="*/ 18 w 482"/>
                <a:gd name="T13" fmla="*/ 672 h 690"/>
                <a:gd name="T14" fmla="*/ 464 w 482"/>
                <a:gd name="T15" fmla="*/ 672 h 690"/>
                <a:gd name="T16" fmla="*/ 464 w 482"/>
                <a:gd name="T17" fmla="*/ 630 h 690"/>
                <a:gd name="T18" fmla="*/ 482 w 482"/>
                <a:gd name="T19" fmla="*/ 630 h 690"/>
                <a:gd name="T20" fmla="*/ 482 w 482"/>
                <a:gd name="T21" fmla="*/ 69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690">
                  <a:moveTo>
                    <a:pt x="482" y="690"/>
                  </a:moveTo>
                  <a:lnTo>
                    <a:pt x="0" y="690"/>
                  </a:lnTo>
                  <a:lnTo>
                    <a:pt x="0" y="0"/>
                  </a:lnTo>
                  <a:lnTo>
                    <a:pt x="122" y="0"/>
                  </a:lnTo>
                  <a:lnTo>
                    <a:pt x="122" y="18"/>
                  </a:lnTo>
                  <a:lnTo>
                    <a:pt x="18" y="18"/>
                  </a:lnTo>
                  <a:lnTo>
                    <a:pt x="18" y="672"/>
                  </a:lnTo>
                  <a:lnTo>
                    <a:pt x="464" y="672"/>
                  </a:lnTo>
                  <a:lnTo>
                    <a:pt x="464" y="630"/>
                  </a:lnTo>
                  <a:lnTo>
                    <a:pt x="482" y="630"/>
                  </a:lnTo>
                  <a:lnTo>
                    <a:pt x="482" y="69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7" name="Freeform 89">
              <a:extLst>
                <a:ext uri="{FF2B5EF4-FFF2-40B4-BE49-F238E27FC236}">
                  <a16:creationId xmlns:a16="http://schemas.microsoft.com/office/drawing/2014/main" id="{281AE70B-400E-4537-B515-56AE4A431C2B}"/>
                </a:ext>
              </a:extLst>
            </p:cNvPr>
            <p:cNvSpPr>
              <a:spLocks/>
            </p:cNvSpPr>
            <p:nvPr/>
          </p:nvSpPr>
          <p:spPr bwMode="auto">
            <a:xfrm>
              <a:off x="4968" y="2992"/>
              <a:ext cx="120" cy="346"/>
            </a:xfrm>
            <a:custGeom>
              <a:avLst/>
              <a:gdLst>
                <a:gd name="T0" fmla="*/ 120 w 120"/>
                <a:gd name="T1" fmla="*/ 346 h 346"/>
                <a:gd name="T2" fmla="*/ 102 w 120"/>
                <a:gd name="T3" fmla="*/ 346 h 346"/>
                <a:gd name="T4" fmla="*/ 102 w 120"/>
                <a:gd name="T5" fmla="*/ 18 h 346"/>
                <a:gd name="T6" fmla="*/ 0 w 120"/>
                <a:gd name="T7" fmla="*/ 18 h 346"/>
                <a:gd name="T8" fmla="*/ 0 w 120"/>
                <a:gd name="T9" fmla="*/ 0 h 346"/>
                <a:gd name="T10" fmla="*/ 120 w 120"/>
                <a:gd name="T11" fmla="*/ 0 h 346"/>
                <a:gd name="T12" fmla="*/ 120 w 120"/>
                <a:gd name="T13" fmla="*/ 346 h 346"/>
              </a:gdLst>
              <a:ahLst/>
              <a:cxnLst>
                <a:cxn ang="0">
                  <a:pos x="T0" y="T1"/>
                </a:cxn>
                <a:cxn ang="0">
                  <a:pos x="T2" y="T3"/>
                </a:cxn>
                <a:cxn ang="0">
                  <a:pos x="T4" y="T5"/>
                </a:cxn>
                <a:cxn ang="0">
                  <a:pos x="T6" y="T7"/>
                </a:cxn>
                <a:cxn ang="0">
                  <a:pos x="T8" y="T9"/>
                </a:cxn>
                <a:cxn ang="0">
                  <a:pos x="T10" y="T11"/>
                </a:cxn>
                <a:cxn ang="0">
                  <a:pos x="T12" y="T13"/>
                </a:cxn>
              </a:cxnLst>
              <a:rect l="0" t="0" r="r" b="b"/>
              <a:pathLst>
                <a:path w="120" h="346">
                  <a:moveTo>
                    <a:pt x="120" y="346"/>
                  </a:moveTo>
                  <a:lnTo>
                    <a:pt x="102" y="346"/>
                  </a:lnTo>
                  <a:lnTo>
                    <a:pt x="102" y="18"/>
                  </a:lnTo>
                  <a:lnTo>
                    <a:pt x="0" y="18"/>
                  </a:lnTo>
                  <a:lnTo>
                    <a:pt x="0" y="0"/>
                  </a:lnTo>
                  <a:lnTo>
                    <a:pt x="120" y="0"/>
                  </a:lnTo>
                  <a:lnTo>
                    <a:pt x="120" y="34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8" name="Rectangle 90">
              <a:extLst>
                <a:ext uri="{FF2B5EF4-FFF2-40B4-BE49-F238E27FC236}">
                  <a16:creationId xmlns:a16="http://schemas.microsoft.com/office/drawing/2014/main" id="{162E3988-3A00-4E6E-AA9C-CE2C03D2A89B}"/>
                </a:ext>
              </a:extLst>
            </p:cNvPr>
            <p:cNvSpPr>
              <a:spLocks noChangeArrowheads="1"/>
            </p:cNvSpPr>
            <p:nvPr/>
          </p:nvSpPr>
          <p:spPr bwMode="auto">
            <a:xfrm>
              <a:off x="4790" y="2992"/>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9" name="Freeform 91">
              <a:extLst>
                <a:ext uri="{FF2B5EF4-FFF2-40B4-BE49-F238E27FC236}">
                  <a16:creationId xmlns:a16="http://schemas.microsoft.com/office/drawing/2014/main" id="{7C597B80-C4A1-49AF-8575-A6BD558F975F}"/>
                </a:ext>
              </a:extLst>
            </p:cNvPr>
            <p:cNvSpPr>
              <a:spLocks/>
            </p:cNvSpPr>
            <p:nvPr/>
          </p:nvSpPr>
          <p:spPr bwMode="auto">
            <a:xfrm>
              <a:off x="4662" y="313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0" name="Freeform 92">
              <a:extLst>
                <a:ext uri="{FF2B5EF4-FFF2-40B4-BE49-F238E27FC236}">
                  <a16:creationId xmlns:a16="http://schemas.microsoft.com/office/drawing/2014/main" id="{B21FEE5E-5157-4F86-97E0-B0A9708DC792}"/>
                </a:ext>
              </a:extLst>
            </p:cNvPr>
            <p:cNvSpPr>
              <a:spLocks/>
            </p:cNvSpPr>
            <p:nvPr/>
          </p:nvSpPr>
          <p:spPr bwMode="auto">
            <a:xfrm>
              <a:off x="4662" y="3258"/>
              <a:ext cx="106" cy="80"/>
            </a:xfrm>
            <a:custGeom>
              <a:avLst/>
              <a:gdLst>
                <a:gd name="T0" fmla="*/ 42 w 106"/>
                <a:gd name="T1" fmla="*/ 80 h 80"/>
                <a:gd name="T2" fmla="*/ 0 w 106"/>
                <a:gd name="T3" fmla="*/ 38 h 80"/>
                <a:gd name="T4" fmla="*/ 14 w 106"/>
                <a:gd name="T5" fmla="*/ 24 h 80"/>
                <a:gd name="T6" fmla="*/ 42 w 106"/>
                <a:gd name="T7" fmla="*/ 54 h 80"/>
                <a:gd name="T8" fmla="*/ 94 w 106"/>
                <a:gd name="T9" fmla="*/ 0 h 80"/>
                <a:gd name="T10" fmla="*/ 106 w 106"/>
                <a:gd name="T11" fmla="*/ 14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8"/>
                  </a:lnTo>
                  <a:lnTo>
                    <a:pt x="14" y="24"/>
                  </a:lnTo>
                  <a:lnTo>
                    <a:pt x="42" y="54"/>
                  </a:lnTo>
                  <a:lnTo>
                    <a:pt x="94" y="0"/>
                  </a:lnTo>
                  <a:lnTo>
                    <a:pt x="106" y="14"/>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1" name="Freeform 93">
              <a:extLst>
                <a:ext uri="{FF2B5EF4-FFF2-40B4-BE49-F238E27FC236}">
                  <a16:creationId xmlns:a16="http://schemas.microsoft.com/office/drawing/2014/main" id="{229DE9A2-48BC-4899-8205-558EA4CB3B85}"/>
                </a:ext>
              </a:extLst>
            </p:cNvPr>
            <p:cNvSpPr>
              <a:spLocks/>
            </p:cNvSpPr>
            <p:nvPr/>
          </p:nvSpPr>
          <p:spPr bwMode="auto">
            <a:xfrm>
              <a:off x="4662" y="338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2" name="Freeform 94">
              <a:extLst>
                <a:ext uri="{FF2B5EF4-FFF2-40B4-BE49-F238E27FC236}">
                  <a16:creationId xmlns:a16="http://schemas.microsoft.com/office/drawing/2014/main" id="{EA8366CA-5015-4F1B-8D41-3C8ADE2CB428}"/>
                </a:ext>
              </a:extLst>
            </p:cNvPr>
            <p:cNvSpPr>
              <a:spLocks/>
            </p:cNvSpPr>
            <p:nvPr/>
          </p:nvSpPr>
          <p:spPr bwMode="auto">
            <a:xfrm>
              <a:off x="4662" y="3508"/>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3" name="Rectangle 95">
              <a:extLst>
                <a:ext uri="{FF2B5EF4-FFF2-40B4-BE49-F238E27FC236}">
                  <a16:creationId xmlns:a16="http://schemas.microsoft.com/office/drawing/2014/main" id="{771D35DB-03BF-42CA-87CE-AF19FA9350FD}"/>
                </a:ext>
              </a:extLst>
            </p:cNvPr>
            <p:cNvSpPr>
              <a:spLocks noChangeArrowheads="1"/>
            </p:cNvSpPr>
            <p:nvPr/>
          </p:nvSpPr>
          <p:spPr bwMode="auto">
            <a:xfrm>
              <a:off x="4808" y="3166"/>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4" name="Rectangle 96">
              <a:extLst>
                <a:ext uri="{FF2B5EF4-FFF2-40B4-BE49-F238E27FC236}">
                  <a16:creationId xmlns:a16="http://schemas.microsoft.com/office/drawing/2014/main" id="{E8D7FAF4-0E6D-4E79-8726-55CE0CC488AD}"/>
                </a:ext>
              </a:extLst>
            </p:cNvPr>
            <p:cNvSpPr>
              <a:spLocks noChangeArrowheads="1"/>
            </p:cNvSpPr>
            <p:nvPr/>
          </p:nvSpPr>
          <p:spPr bwMode="auto">
            <a:xfrm>
              <a:off x="4808" y="3290"/>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5" name="Rectangle 97">
              <a:extLst>
                <a:ext uri="{FF2B5EF4-FFF2-40B4-BE49-F238E27FC236}">
                  <a16:creationId xmlns:a16="http://schemas.microsoft.com/office/drawing/2014/main" id="{0875ACF9-B0C7-4715-8691-4347B5008D2E}"/>
                </a:ext>
              </a:extLst>
            </p:cNvPr>
            <p:cNvSpPr>
              <a:spLocks noChangeArrowheads="1"/>
            </p:cNvSpPr>
            <p:nvPr/>
          </p:nvSpPr>
          <p:spPr bwMode="auto">
            <a:xfrm>
              <a:off x="4808" y="3414"/>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6" name="Rectangle 98">
              <a:extLst>
                <a:ext uri="{FF2B5EF4-FFF2-40B4-BE49-F238E27FC236}">
                  <a16:creationId xmlns:a16="http://schemas.microsoft.com/office/drawing/2014/main" id="{A1BE095D-6D9C-43A4-BBAF-27A4EC4DD2CC}"/>
                </a:ext>
              </a:extLst>
            </p:cNvPr>
            <p:cNvSpPr>
              <a:spLocks noChangeArrowheads="1"/>
            </p:cNvSpPr>
            <p:nvPr/>
          </p:nvSpPr>
          <p:spPr bwMode="auto">
            <a:xfrm>
              <a:off x="4808" y="3538"/>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7" name="Freeform 99">
              <a:extLst>
                <a:ext uri="{FF2B5EF4-FFF2-40B4-BE49-F238E27FC236}">
                  <a16:creationId xmlns:a16="http://schemas.microsoft.com/office/drawing/2014/main" id="{C022DBCC-92A9-4120-B5DA-E2B42AEB92BD}"/>
                </a:ext>
              </a:extLst>
            </p:cNvPr>
            <p:cNvSpPr>
              <a:spLocks noEditPoints="1"/>
            </p:cNvSpPr>
            <p:nvPr/>
          </p:nvSpPr>
          <p:spPr bwMode="auto">
            <a:xfrm>
              <a:off x="5016" y="3418"/>
              <a:ext cx="126" cy="126"/>
            </a:xfrm>
            <a:custGeom>
              <a:avLst/>
              <a:gdLst>
                <a:gd name="T0" fmla="*/ 64 w 126"/>
                <a:gd name="T1" fmla="*/ 126 h 126"/>
                <a:gd name="T2" fmla="*/ 38 w 126"/>
                <a:gd name="T3" fmla="*/ 120 h 126"/>
                <a:gd name="T4" fmla="*/ 18 w 126"/>
                <a:gd name="T5" fmla="*/ 106 h 126"/>
                <a:gd name="T6" fmla="*/ 6 w 126"/>
                <a:gd name="T7" fmla="*/ 86 h 126"/>
                <a:gd name="T8" fmla="*/ 0 w 126"/>
                <a:gd name="T9" fmla="*/ 62 h 126"/>
                <a:gd name="T10" fmla="*/ 2 w 126"/>
                <a:gd name="T11" fmla="*/ 50 h 126"/>
                <a:gd name="T12" fmla="*/ 12 w 126"/>
                <a:gd name="T13" fmla="*/ 26 h 126"/>
                <a:gd name="T14" fmla="*/ 28 w 126"/>
                <a:gd name="T15" fmla="*/ 10 h 126"/>
                <a:gd name="T16" fmla="*/ 50 w 126"/>
                <a:gd name="T17" fmla="*/ 0 h 126"/>
                <a:gd name="T18" fmla="*/ 64 w 126"/>
                <a:gd name="T19" fmla="*/ 0 h 126"/>
                <a:gd name="T20" fmla="*/ 88 w 126"/>
                <a:gd name="T21" fmla="*/ 4 h 126"/>
                <a:gd name="T22" fmla="*/ 108 w 126"/>
                <a:gd name="T23" fmla="*/ 18 h 126"/>
                <a:gd name="T24" fmla="*/ 122 w 126"/>
                <a:gd name="T25" fmla="*/ 38 h 126"/>
                <a:gd name="T26" fmla="*/ 126 w 126"/>
                <a:gd name="T27" fmla="*/ 62 h 126"/>
                <a:gd name="T28" fmla="*/ 126 w 126"/>
                <a:gd name="T29" fmla="*/ 74 h 126"/>
                <a:gd name="T30" fmla="*/ 116 w 126"/>
                <a:gd name="T31" fmla="*/ 98 h 126"/>
                <a:gd name="T32" fmla="*/ 98 w 126"/>
                <a:gd name="T33" fmla="*/ 114 h 126"/>
                <a:gd name="T34" fmla="*/ 76 w 126"/>
                <a:gd name="T35" fmla="*/ 124 h 126"/>
                <a:gd name="T36" fmla="*/ 64 w 126"/>
                <a:gd name="T37" fmla="*/ 126 h 126"/>
                <a:gd name="T38" fmla="*/ 64 w 126"/>
                <a:gd name="T39" fmla="*/ 18 h 126"/>
                <a:gd name="T40" fmla="*/ 46 w 126"/>
                <a:gd name="T41" fmla="*/ 20 h 126"/>
                <a:gd name="T42" fmla="*/ 32 w 126"/>
                <a:gd name="T43" fmla="*/ 30 h 126"/>
                <a:gd name="T44" fmla="*/ 22 w 126"/>
                <a:gd name="T45" fmla="*/ 44 h 126"/>
                <a:gd name="T46" fmla="*/ 18 w 126"/>
                <a:gd name="T47" fmla="*/ 62 h 126"/>
                <a:gd name="T48" fmla="*/ 20 w 126"/>
                <a:gd name="T49" fmla="*/ 72 h 126"/>
                <a:gd name="T50" fmla="*/ 26 w 126"/>
                <a:gd name="T51" fmla="*/ 88 h 126"/>
                <a:gd name="T52" fmla="*/ 38 w 126"/>
                <a:gd name="T53" fmla="*/ 100 h 126"/>
                <a:gd name="T54" fmla="*/ 54 w 126"/>
                <a:gd name="T55" fmla="*/ 106 h 126"/>
                <a:gd name="T56" fmla="*/ 64 w 126"/>
                <a:gd name="T57" fmla="*/ 108 h 126"/>
                <a:gd name="T58" fmla="*/ 80 w 126"/>
                <a:gd name="T59" fmla="*/ 104 h 126"/>
                <a:gd name="T60" fmla="*/ 96 w 126"/>
                <a:gd name="T61" fmla="*/ 94 h 126"/>
                <a:gd name="T62" fmla="*/ 104 w 126"/>
                <a:gd name="T63" fmla="*/ 80 h 126"/>
                <a:gd name="T64" fmla="*/ 108 w 126"/>
                <a:gd name="T65" fmla="*/ 62 h 126"/>
                <a:gd name="T66" fmla="*/ 108 w 126"/>
                <a:gd name="T67" fmla="*/ 52 h 126"/>
                <a:gd name="T68" fmla="*/ 100 w 126"/>
                <a:gd name="T69" fmla="*/ 36 h 126"/>
                <a:gd name="T70" fmla="*/ 88 w 126"/>
                <a:gd name="T71" fmla="*/ 24 h 126"/>
                <a:gd name="T72" fmla="*/ 72 w 126"/>
                <a:gd name="T73" fmla="*/ 18 h 126"/>
                <a:gd name="T74" fmla="*/ 64 w 126"/>
                <a:gd name="T75"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6">
                  <a:moveTo>
                    <a:pt x="64" y="126"/>
                  </a:moveTo>
                  <a:lnTo>
                    <a:pt x="64" y="126"/>
                  </a:lnTo>
                  <a:lnTo>
                    <a:pt x="50" y="124"/>
                  </a:lnTo>
                  <a:lnTo>
                    <a:pt x="38" y="120"/>
                  </a:lnTo>
                  <a:lnTo>
                    <a:pt x="28" y="114"/>
                  </a:lnTo>
                  <a:lnTo>
                    <a:pt x="18" y="106"/>
                  </a:lnTo>
                  <a:lnTo>
                    <a:pt x="12" y="98"/>
                  </a:lnTo>
                  <a:lnTo>
                    <a:pt x="6" y="86"/>
                  </a:lnTo>
                  <a:lnTo>
                    <a:pt x="2" y="74"/>
                  </a:lnTo>
                  <a:lnTo>
                    <a:pt x="0" y="62"/>
                  </a:lnTo>
                  <a:lnTo>
                    <a:pt x="0" y="62"/>
                  </a:lnTo>
                  <a:lnTo>
                    <a:pt x="2" y="50"/>
                  </a:lnTo>
                  <a:lnTo>
                    <a:pt x="6" y="38"/>
                  </a:lnTo>
                  <a:lnTo>
                    <a:pt x="12" y="26"/>
                  </a:lnTo>
                  <a:lnTo>
                    <a:pt x="18" y="18"/>
                  </a:lnTo>
                  <a:lnTo>
                    <a:pt x="28" y="10"/>
                  </a:lnTo>
                  <a:lnTo>
                    <a:pt x="38" y="4"/>
                  </a:lnTo>
                  <a:lnTo>
                    <a:pt x="50" y="0"/>
                  </a:lnTo>
                  <a:lnTo>
                    <a:pt x="64" y="0"/>
                  </a:lnTo>
                  <a:lnTo>
                    <a:pt x="64" y="0"/>
                  </a:lnTo>
                  <a:lnTo>
                    <a:pt x="76" y="0"/>
                  </a:lnTo>
                  <a:lnTo>
                    <a:pt x="88" y="4"/>
                  </a:lnTo>
                  <a:lnTo>
                    <a:pt x="98" y="10"/>
                  </a:lnTo>
                  <a:lnTo>
                    <a:pt x="108" y="18"/>
                  </a:lnTo>
                  <a:lnTo>
                    <a:pt x="116" y="26"/>
                  </a:lnTo>
                  <a:lnTo>
                    <a:pt x="122" y="38"/>
                  </a:lnTo>
                  <a:lnTo>
                    <a:pt x="126" y="50"/>
                  </a:lnTo>
                  <a:lnTo>
                    <a:pt x="126" y="62"/>
                  </a:lnTo>
                  <a:lnTo>
                    <a:pt x="126" y="62"/>
                  </a:lnTo>
                  <a:lnTo>
                    <a:pt x="126" y="74"/>
                  </a:lnTo>
                  <a:lnTo>
                    <a:pt x="122" y="86"/>
                  </a:lnTo>
                  <a:lnTo>
                    <a:pt x="116" y="98"/>
                  </a:lnTo>
                  <a:lnTo>
                    <a:pt x="108" y="106"/>
                  </a:lnTo>
                  <a:lnTo>
                    <a:pt x="98" y="114"/>
                  </a:lnTo>
                  <a:lnTo>
                    <a:pt x="88" y="120"/>
                  </a:lnTo>
                  <a:lnTo>
                    <a:pt x="76" y="124"/>
                  </a:lnTo>
                  <a:lnTo>
                    <a:pt x="64" y="126"/>
                  </a:lnTo>
                  <a:lnTo>
                    <a:pt x="64" y="126"/>
                  </a:lnTo>
                  <a:close/>
                  <a:moveTo>
                    <a:pt x="64" y="18"/>
                  </a:moveTo>
                  <a:lnTo>
                    <a:pt x="64" y="18"/>
                  </a:lnTo>
                  <a:lnTo>
                    <a:pt x="54" y="18"/>
                  </a:lnTo>
                  <a:lnTo>
                    <a:pt x="46" y="20"/>
                  </a:lnTo>
                  <a:lnTo>
                    <a:pt x="38" y="24"/>
                  </a:lnTo>
                  <a:lnTo>
                    <a:pt x="32" y="30"/>
                  </a:lnTo>
                  <a:lnTo>
                    <a:pt x="26" y="36"/>
                  </a:lnTo>
                  <a:lnTo>
                    <a:pt x="22" y="44"/>
                  </a:lnTo>
                  <a:lnTo>
                    <a:pt x="20" y="52"/>
                  </a:lnTo>
                  <a:lnTo>
                    <a:pt x="18" y="62"/>
                  </a:lnTo>
                  <a:lnTo>
                    <a:pt x="18" y="62"/>
                  </a:lnTo>
                  <a:lnTo>
                    <a:pt x="20" y="72"/>
                  </a:lnTo>
                  <a:lnTo>
                    <a:pt x="22" y="80"/>
                  </a:lnTo>
                  <a:lnTo>
                    <a:pt x="26" y="88"/>
                  </a:lnTo>
                  <a:lnTo>
                    <a:pt x="32" y="94"/>
                  </a:lnTo>
                  <a:lnTo>
                    <a:pt x="38" y="100"/>
                  </a:lnTo>
                  <a:lnTo>
                    <a:pt x="46" y="104"/>
                  </a:lnTo>
                  <a:lnTo>
                    <a:pt x="54" y="106"/>
                  </a:lnTo>
                  <a:lnTo>
                    <a:pt x="64" y="108"/>
                  </a:lnTo>
                  <a:lnTo>
                    <a:pt x="64" y="108"/>
                  </a:lnTo>
                  <a:lnTo>
                    <a:pt x="72" y="106"/>
                  </a:lnTo>
                  <a:lnTo>
                    <a:pt x="80" y="104"/>
                  </a:lnTo>
                  <a:lnTo>
                    <a:pt x="88" y="100"/>
                  </a:lnTo>
                  <a:lnTo>
                    <a:pt x="96" y="94"/>
                  </a:lnTo>
                  <a:lnTo>
                    <a:pt x="100" y="88"/>
                  </a:lnTo>
                  <a:lnTo>
                    <a:pt x="104" y="80"/>
                  </a:lnTo>
                  <a:lnTo>
                    <a:pt x="108" y="72"/>
                  </a:lnTo>
                  <a:lnTo>
                    <a:pt x="108" y="62"/>
                  </a:lnTo>
                  <a:lnTo>
                    <a:pt x="108" y="62"/>
                  </a:lnTo>
                  <a:lnTo>
                    <a:pt x="108" y="52"/>
                  </a:lnTo>
                  <a:lnTo>
                    <a:pt x="104" y="44"/>
                  </a:lnTo>
                  <a:lnTo>
                    <a:pt x="100" y="36"/>
                  </a:lnTo>
                  <a:lnTo>
                    <a:pt x="96" y="30"/>
                  </a:lnTo>
                  <a:lnTo>
                    <a:pt x="88" y="24"/>
                  </a:lnTo>
                  <a:lnTo>
                    <a:pt x="80" y="20"/>
                  </a:lnTo>
                  <a:lnTo>
                    <a:pt x="72" y="18"/>
                  </a:lnTo>
                  <a:lnTo>
                    <a:pt x="64" y="18"/>
                  </a:lnTo>
                  <a:lnTo>
                    <a:pt x="6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208" name="Group 113">
            <a:extLst>
              <a:ext uri="{FF2B5EF4-FFF2-40B4-BE49-F238E27FC236}">
                <a16:creationId xmlns:a16="http://schemas.microsoft.com/office/drawing/2014/main" id="{90EAF137-C5EE-4C01-BADD-76110A520D94}"/>
              </a:ext>
            </a:extLst>
          </p:cNvPr>
          <p:cNvGrpSpPr>
            <a:grpSpLocks noChangeAspect="1"/>
          </p:cNvGrpSpPr>
          <p:nvPr/>
        </p:nvGrpSpPr>
        <p:grpSpPr bwMode="auto">
          <a:xfrm>
            <a:off x="2067516" y="3606478"/>
            <a:ext cx="413371" cy="461407"/>
            <a:chOff x="3133" y="2866"/>
            <a:chExt cx="742" cy="882"/>
          </a:xfrm>
        </p:grpSpPr>
        <p:sp>
          <p:nvSpPr>
            <p:cNvPr id="209" name="AutoShape 112">
              <a:extLst>
                <a:ext uri="{FF2B5EF4-FFF2-40B4-BE49-F238E27FC236}">
                  <a16:creationId xmlns:a16="http://schemas.microsoft.com/office/drawing/2014/main" id="{0060A9CC-0DD8-461A-A032-D3C5807B0A73}"/>
                </a:ext>
              </a:extLst>
            </p:cNvPr>
            <p:cNvSpPr>
              <a:spLocks noChangeAspect="1" noChangeArrowheads="1" noTextEdit="1"/>
            </p:cNvSpPr>
            <p:nvPr/>
          </p:nvSpPr>
          <p:spPr bwMode="auto">
            <a:xfrm>
              <a:off x="3133" y="2866"/>
              <a:ext cx="742" cy="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0" name="Freeform 114">
              <a:extLst>
                <a:ext uri="{FF2B5EF4-FFF2-40B4-BE49-F238E27FC236}">
                  <a16:creationId xmlns:a16="http://schemas.microsoft.com/office/drawing/2014/main" id="{B90775A0-DF49-4687-9F8B-CF03F65FC995}"/>
                </a:ext>
              </a:extLst>
            </p:cNvPr>
            <p:cNvSpPr>
              <a:spLocks/>
            </p:cNvSpPr>
            <p:nvPr/>
          </p:nvSpPr>
          <p:spPr bwMode="auto">
            <a:xfrm>
              <a:off x="3259" y="3464"/>
              <a:ext cx="396" cy="168"/>
            </a:xfrm>
            <a:custGeom>
              <a:avLst/>
              <a:gdLst>
                <a:gd name="T0" fmla="*/ 174 w 396"/>
                <a:gd name="T1" fmla="*/ 168 h 168"/>
                <a:gd name="T2" fmla="*/ 174 w 396"/>
                <a:gd name="T3" fmla="*/ 160 h 168"/>
                <a:gd name="T4" fmla="*/ 180 w 396"/>
                <a:gd name="T5" fmla="*/ 140 h 168"/>
                <a:gd name="T6" fmla="*/ 194 w 396"/>
                <a:gd name="T7" fmla="*/ 126 h 168"/>
                <a:gd name="T8" fmla="*/ 218 w 396"/>
                <a:gd name="T9" fmla="*/ 116 h 168"/>
                <a:gd name="T10" fmla="*/ 348 w 396"/>
                <a:gd name="T11" fmla="*/ 116 h 168"/>
                <a:gd name="T12" fmla="*/ 360 w 396"/>
                <a:gd name="T13" fmla="*/ 116 h 168"/>
                <a:gd name="T14" fmla="*/ 374 w 396"/>
                <a:gd name="T15" fmla="*/ 110 h 168"/>
                <a:gd name="T16" fmla="*/ 378 w 396"/>
                <a:gd name="T17" fmla="*/ 104 h 168"/>
                <a:gd name="T18" fmla="*/ 378 w 396"/>
                <a:gd name="T19" fmla="*/ 96 h 168"/>
                <a:gd name="T20" fmla="*/ 372 w 396"/>
                <a:gd name="T21" fmla="*/ 78 h 168"/>
                <a:gd name="T22" fmla="*/ 360 w 396"/>
                <a:gd name="T23" fmla="*/ 66 h 168"/>
                <a:gd name="T24" fmla="*/ 352 w 396"/>
                <a:gd name="T25" fmla="*/ 64 h 168"/>
                <a:gd name="T26" fmla="*/ 232 w 396"/>
                <a:gd name="T27" fmla="*/ 64 h 168"/>
                <a:gd name="T28" fmla="*/ 202 w 396"/>
                <a:gd name="T29" fmla="*/ 58 h 168"/>
                <a:gd name="T30" fmla="*/ 118 w 396"/>
                <a:gd name="T31" fmla="*/ 20 h 168"/>
                <a:gd name="T32" fmla="*/ 0 w 396"/>
                <a:gd name="T33" fmla="*/ 18 h 168"/>
                <a:gd name="T34" fmla="*/ 108 w 396"/>
                <a:gd name="T35" fmla="*/ 0 h 168"/>
                <a:gd name="T36" fmla="*/ 116 w 396"/>
                <a:gd name="T37" fmla="*/ 0 h 168"/>
                <a:gd name="T38" fmla="*/ 210 w 396"/>
                <a:gd name="T39" fmla="*/ 42 h 168"/>
                <a:gd name="T40" fmla="*/ 220 w 396"/>
                <a:gd name="T41" fmla="*/ 46 h 168"/>
                <a:gd name="T42" fmla="*/ 352 w 396"/>
                <a:gd name="T43" fmla="*/ 46 h 168"/>
                <a:gd name="T44" fmla="*/ 360 w 396"/>
                <a:gd name="T45" fmla="*/ 48 h 168"/>
                <a:gd name="T46" fmla="*/ 368 w 396"/>
                <a:gd name="T47" fmla="*/ 50 h 168"/>
                <a:gd name="T48" fmla="*/ 390 w 396"/>
                <a:gd name="T49" fmla="*/ 70 h 168"/>
                <a:gd name="T50" fmla="*/ 396 w 396"/>
                <a:gd name="T51" fmla="*/ 96 h 168"/>
                <a:gd name="T52" fmla="*/ 396 w 396"/>
                <a:gd name="T53" fmla="*/ 104 h 168"/>
                <a:gd name="T54" fmla="*/ 390 w 396"/>
                <a:gd name="T55" fmla="*/ 116 h 168"/>
                <a:gd name="T56" fmla="*/ 386 w 396"/>
                <a:gd name="T57" fmla="*/ 122 h 168"/>
                <a:gd name="T58" fmla="*/ 374 w 396"/>
                <a:gd name="T59" fmla="*/ 130 h 168"/>
                <a:gd name="T60" fmla="*/ 352 w 396"/>
                <a:gd name="T61" fmla="*/ 134 h 168"/>
                <a:gd name="T62" fmla="*/ 220 w 396"/>
                <a:gd name="T63" fmla="*/ 134 h 168"/>
                <a:gd name="T64" fmla="*/ 214 w 396"/>
                <a:gd name="T65" fmla="*/ 136 h 168"/>
                <a:gd name="T66" fmla="*/ 196 w 396"/>
                <a:gd name="T67" fmla="*/ 148 h 168"/>
                <a:gd name="T68" fmla="*/ 192 w 396"/>
                <a:gd name="T69" fmla="*/ 16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6" h="168">
                  <a:moveTo>
                    <a:pt x="192" y="168"/>
                  </a:moveTo>
                  <a:lnTo>
                    <a:pt x="174" y="168"/>
                  </a:lnTo>
                  <a:lnTo>
                    <a:pt x="174" y="160"/>
                  </a:lnTo>
                  <a:lnTo>
                    <a:pt x="174" y="160"/>
                  </a:lnTo>
                  <a:lnTo>
                    <a:pt x="176" y="148"/>
                  </a:lnTo>
                  <a:lnTo>
                    <a:pt x="180" y="140"/>
                  </a:lnTo>
                  <a:lnTo>
                    <a:pt x="186" y="132"/>
                  </a:lnTo>
                  <a:lnTo>
                    <a:pt x="194" y="126"/>
                  </a:lnTo>
                  <a:lnTo>
                    <a:pt x="210" y="120"/>
                  </a:lnTo>
                  <a:lnTo>
                    <a:pt x="218" y="116"/>
                  </a:lnTo>
                  <a:lnTo>
                    <a:pt x="220" y="116"/>
                  </a:lnTo>
                  <a:lnTo>
                    <a:pt x="348" y="116"/>
                  </a:lnTo>
                  <a:lnTo>
                    <a:pt x="348" y="116"/>
                  </a:lnTo>
                  <a:lnTo>
                    <a:pt x="360" y="116"/>
                  </a:lnTo>
                  <a:lnTo>
                    <a:pt x="368" y="114"/>
                  </a:lnTo>
                  <a:lnTo>
                    <a:pt x="374" y="110"/>
                  </a:lnTo>
                  <a:lnTo>
                    <a:pt x="374" y="110"/>
                  </a:lnTo>
                  <a:lnTo>
                    <a:pt x="378" y="104"/>
                  </a:lnTo>
                  <a:lnTo>
                    <a:pt x="378" y="96"/>
                  </a:lnTo>
                  <a:lnTo>
                    <a:pt x="378" y="96"/>
                  </a:lnTo>
                  <a:lnTo>
                    <a:pt x="378" y="86"/>
                  </a:lnTo>
                  <a:lnTo>
                    <a:pt x="372" y="78"/>
                  </a:lnTo>
                  <a:lnTo>
                    <a:pt x="366" y="70"/>
                  </a:lnTo>
                  <a:lnTo>
                    <a:pt x="360" y="66"/>
                  </a:lnTo>
                  <a:lnTo>
                    <a:pt x="360" y="66"/>
                  </a:lnTo>
                  <a:lnTo>
                    <a:pt x="352" y="64"/>
                  </a:lnTo>
                  <a:lnTo>
                    <a:pt x="232" y="64"/>
                  </a:lnTo>
                  <a:lnTo>
                    <a:pt x="232" y="64"/>
                  </a:lnTo>
                  <a:lnTo>
                    <a:pt x="216" y="64"/>
                  </a:lnTo>
                  <a:lnTo>
                    <a:pt x="202" y="58"/>
                  </a:lnTo>
                  <a:lnTo>
                    <a:pt x="118" y="20"/>
                  </a:lnTo>
                  <a:lnTo>
                    <a:pt x="118" y="20"/>
                  </a:lnTo>
                  <a:lnTo>
                    <a:pt x="108" y="18"/>
                  </a:lnTo>
                  <a:lnTo>
                    <a:pt x="0" y="18"/>
                  </a:lnTo>
                  <a:lnTo>
                    <a:pt x="0" y="0"/>
                  </a:lnTo>
                  <a:lnTo>
                    <a:pt x="108" y="0"/>
                  </a:lnTo>
                  <a:lnTo>
                    <a:pt x="108" y="0"/>
                  </a:lnTo>
                  <a:lnTo>
                    <a:pt x="116" y="0"/>
                  </a:lnTo>
                  <a:lnTo>
                    <a:pt x="124" y="2"/>
                  </a:lnTo>
                  <a:lnTo>
                    <a:pt x="210" y="42"/>
                  </a:lnTo>
                  <a:lnTo>
                    <a:pt x="210" y="42"/>
                  </a:lnTo>
                  <a:lnTo>
                    <a:pt x="220" y="46"/>
                  </a:lnTo>
                  <a:lnTo>
                    <a:pt x="232" y="46"/>
                  </a:lnTo>
                  <a:lnTo>
                    <a:pt x="352" y="46"/>
                  </a:lnTo>
                  <a:lnTo>
                    <a:pt x="352" y="46"/>
                  </a:lnTo>
                  <a:lnTo>
                    <a:pt x="360" y="48"/>
                  </a:lnTo>
                  <a:lnTo>
                    <a:pt x="368" y="50"/>
                  </a:lnTo>
                  <a:lnTo>
                    <a:pt x="368" y="50"/>
                  </a:lnTo>
                  <a:lnTo>
                    <a:pt x="380" y="60"/>
                  </a:lnTo>
                  <a:lnTo>
                    <a:pt x="390" y="70"/>
                  </a:lnTo>
                  <a:lnTo>
                    <a:pt x="394" y="82"/>
                  </a:lnTo>
                  <a:lnTo>
                    <a:pt x="396" y="96"/>
                  </a:lnTo>
                  <a:lnTo>
                    <a:pt x="396" y="96"/>
                  </a:lnTo>
                  <a:lnTo>
                    <a:pt x="396" y="104"/>
                  </a:lnTo>
                  <a:lnTo>
                    <a:pt x="394" y="110"/>
                  </a:lnTo>
                  <a:lnTo>
                    <a:pt x="390" y="116"/>
                  </a:lnTo>
                  <a:lnTo>
                    <a:pt x="386" y="122"/>
                  </a:lnTo>
                  <a:lnTo>
                    <a:pt x="386" y="122"/>
                  </a:lnTo>
                  <a:lnTo>
                    <a:pt x="380" y="126"/>
                  </a:lnTo>
                  <a:lnTo>
                    <a:pt x="374" y="130"/>
                  </a:lnTo>
                  <a:lnTo>
                    <a:pt x="362" y="134"/>
                  </a:lnTo>
                  <a:lnTo>
                    <a:pt x="352" y="134"/>
                  </a:lnTo>
                  <a:lnTo>
                    <a:pt x="346" y="134"/>
                  </a:lnTo>
                  <a:lnTo>
                    <a:pt x="220" y="134"/>
                  </a:lnTo>
                  <a:lnTo>
                    <a:pt x="220" y="134"/>
                  </a:lnTo>
                  <a:lnTo>
                    <a:pt x="214" y="136"/>
                  </a:lnTo>
                  <a:lnTo>
                    <a:pt x="204" y="142"/>
                  </a:lnTo>
                  <a:lnTo>
                    <a:pt x="196" y="148"/>
                  </a:lnTo>
                  <a:lnTo>
                    <a:pt x="192" y="154"/>
                  </a:lnTo>
                  <a:lnTo>
                    <a:pt x="192" y="160"/>
                  </a:lnTo>
                  <a:lnTo>
                    <a:pt x="192" y="16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1" name="Freeform 115">
              <a:extLst>
                <a:ext uri="{FF2B5EF4-FFF2-40B4-BE49-F238E27FC236}">
                  <a16:creationId xmlns:a16="http://schemas.microsoft.com/office/drawing/2014/main" id="{B4A1C5B9-D6F4-468D-B19E-5841AF603F32}"/>
                </a:ext>
              </a:extLst>
            </p:cNvPr>
            <p:cNvSpPr>
              <a:spLocks/>
            </p:cNvSpPr>
            <p:nvPr/>
          </p:nvSpPr>
          <p:spPr bwMode="auto">
            <a:xfrm>
              <a:off x="3259" y="3494"/>
              <a:ext cx="616" cy="254"/>
            </a:xfrm>
            <a:custGeom>
              <a:avLst/>
              <a:gdLst>
                <a:gd name="T0" fmla="*/ 304 w 616"/>
                <a:gd name="T1" fmla="*/ 254 h 254"/>
                <a:gd name="T2" fmla="*/ 266 w 616"/>
                <a:gd name="T3" fmla="*/ 246 h 254"/>
                <a:gd name="T4" fmla="*/ 78 w 616"/>
                <a:gd name="T5" fmla="*/ 178 h 254"/>
                <a:gd name="T6" fmla="*/ 0 w 616"/>
                <a:gd name="T7" fmla="*/ 160 h 254"/>
                <a:gd name="T8" fmla="*/ 254 w 616"/>
                <a:gd name="T9" fmla="*/ 222 h 254"/>
                <a:gd name="T10" fmla="*/ 270 w 616"/>
                <a:gd name="T11" fmla="*/ 228 h 254"/>
                <a:gd name="T12" fmla="*/ 304 w 616"/>
                <a:gd name="T13" fmla="*/ 236 h 254"/>
                <a:gd name="T14" fmla="*/ 320 w 616"/>
                <a:gd name="T15" fmla="*/ 234 h 254"/>
                <a:gd name="T16" fmla="*/ 344 w 616"/>
                <a:gd name="T17" fmla="*/ 224 h 254"/>
                <a:gd name="T18" fmla="*/ 568 w 616"/>
                <a:gd name="T19" fmla="*/ 76 h 254"/>
                <a:gd name="T20" fmla="*/ 584 w 616"/>
                <a:gd name="T21" fmla="*/ 64 h 254"/>
                <a:gd name="T22" fmla="*/ 596 w 616"/>
                <a:gd name="T23" fmla="*/ 50 h 254"/>
                <a:gd name="T24" fmla="*/ 596 w 616"/>
                <a:gd name="T25" fmla="*/ 44 h 254"/>
                <a:gd name="T26" fmla="*/ 592 w 616"/>
                <a:gd name="T27" fmla="*/ 28 h 254"/>
                <a:gd name="T28" fmla="*/ 588 w 616"/>
                <a:gd name="T29" fmla="*/ 24 h 254"/>
                <a:gd name="T30" fmla="*/ 572 w 616"/>
                <a:gd name="T31" fmla="*/ 18 h 254"/>
                <a:gd name="T32" fmla="*/ 548 w 616"/>
                <a:gd name="T33" fmla="*/ 24 h 254"/>
                <a:gd name="T34" fmla="*/ 520 w 616"/>
                <a:gd name="T35" fmla="*/ 38 h 254"/>
                <a:gd name="T36" fmla="*/ 502 w 616"/>
                <a:gd name="T37" fmla="*/ 50 h 254"/>
                <a:gd name="T38" fmla="*/ 438 w 616"/>
                <a:gd name="T39" fmla="*/ 82 h 254"/>
                <a:gd name="T40" fmla="*/ 390 w 616"/>
                <a:gd name="T41" fmla="*/ 100 h 254"/>
                <a:gd name="T42" fmla="*/ 360 w 616"/>
                <a:gd name="T43" fmla="*/ 104 h 254"/>
                <a:gd name="T44" fmla="*/ 368 w 616"/>
                <a:gd name="T45" fmla="*/ 86 h 254"/>
                <a:gd name="T46" fmla="*/ 388 w 616"/>
                <a:gd name="T47" fmla="*/ 82 h 254"/>
                <a:gd name="T48" fmla="*/ 434 w 616"/>
                <a:gd name="T49" fmla="*/ 64 h 254"/>
                <a:gd name="T50" fmla="*/ 494 w 616"/>
                <a:gd name="T51" fmla="*/ 32 h 254"/>
                <a:gd name="T52" fmla="*/ 510 w 616"/>
                <a:gd name="T53" fmla="*/ 24 h 254"/>
                <a:gd name="T54" fmla="*/ 534 w 616"/>
                <a:gd name="T55" fmla="*/ 10 h 254"/>
                <a:gd name="T56" fmla="*/ 564 w 616"/>
                <a:gd name="T57" fmla="*/ 0 h 254"/>
                <a:gd name="T58" fmla="*/ 586 w 616"/>
                <a:gd name="T59" fmla="*/ 2 h 254"/>
                <a:gd name="T60" fmla="*/ 600 w 616"/>
                <a:gd name="T61" fmla="*/ 10 h 254"/>
                <a:gd name="T62" fmla="*/ 606 w 616"/>
                <a:gd name="T63" fmla="*/ 16 h 254"/>
                <a:gd name="T64" fmla="*/ 614 w 616"/>
                <a:gd name="T65" fmla="*/ 32 h 254"/>
                <a:gd name="T66" fmla="*/ 614 w 616"/>
                <a:gd name="T67" fmla="*/ 48 h 254"/>
                <a:gd name="T68" fmla="*/ 612 w 616"/>
                <a:gd name="T69" fmla="*/ 58 h 254"/>
                <a:gd name="T70" fmla="*/ 594 w 616"/>
                <a:gd name="T71" fmla="*/ 80 h 254"/>
                <a:gd name="T72" fmla="*/ 578 w 616"/>
                <a:gd name="T73" fmla="*/ 92 h 254"/>
                <a:gd name="T74" fmla="*/ 354 w 616"/>
                <a:gd name="T75" fmla="*/ 238 h 254"/>
                <a:gd name="T76" fmla="*/ 340 w 616"/>
                <a:gd name="T77" fmla="*/ 246 h 254"/>
                <a:gd name="T78" fmla="*/ 304 w 616"/>
                <a:gd name="T79"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254">
                  <a:moveTo>
                    <a:pt x="304" y="254"/>
                  </a:moveTo>
                  <a:lnTo>
                    <a:pt x="304" y="254"/>
                  </a:lnTo>
                  <a:lnTo>
                    <a:pt x="284" y="250"/>
                  </a:lnTo>
                  <a:lnTo>
                    <a:pt x="266" y="246"/>
                  </a:lnTo>
                  <a:lnTo>
                    <a:pt x="246" y="238"/>
                  </a:lnTo>
                  <a:lnTo>
                    <a:pt x="78" y="178"/>
                  </a:lnTo>
                  <a:lnTo>
                    <a:pt x="0" y="178"/>
                  </a:lnTo>
                  <a:lnTo>
                    <a:pt x="0" y="160"/>
                  </a:lnTo>
                  <a:lnTo>
                    <a:pt x="82" y="160"/>
                  </a:lnTo>
                  <a:lnTo>
                    <a:pt x="254" y="222"/>
                  </a:lnTo>
                  <a:lnTo>
                    <a:pt x="254" y="222"/>
                  </a:lnTo>
                  <a:lnTo>
                    <a:pt x="270" y="228"/>
                  </a:lnTo>
                  <a:lnTo>
                    <a:pt x="286" y="234"/>
                  </a:lnTo>
                  <a:lnTo>
                    <a:pt x="304" y="236"/>
                  </a:lnTo>
                  <a:lnTo>
                    <a:pt x="304" y="236"/>
                  </a:lnTo>
                  <a:lnTo>
                    <a:pt x="320" y="234"/>
                  </a:lnTo>
                  <a:lnTo>
                    <a:pt x="332" y="230"/>
                  </a:lnTo>
                  <a:lnTo>
                    <a:pt x="344" y="224"/>
                  </a:lnTo>
                  <a:lnTo>
                    <a:pt x="568" y="76"/>
                  </a:lnTo>
                  <a:lnTo>
                    <a:pt x="568" y="76"/>
                  </a:lnTo>
                  <a:lnTo>
                    <a:pt x="576" y="72"/>
                  </a:lnTo>
                  <a:lnTo>
                    <a:pt x="584" y="64"/>
                  </a:lnTo>
                  <a:lnTo>
                    <a:pt x="592" y="56"/>
                  </a:lnTo>
                  <a:lnTo>
                    <a:pt x="596" y="50"/>
                  </a:lnTo>
                  <a:lnTo>
                    <a:pt x="596" y="44"/>
                  </a:lnTo>
                  <a:lnTo>
                    <a:pt x="596" y="44"/>
                  </a:lnTo>
                  <a:lnTo>
                    <a:pt x="596" y="36"/>
                  </a:lnTo>
                  <a:lnTo>
                    <a:pt x="592" y="28"/>
                  </a:lnTo>
                  <a:lnTo>
                    <a:pt x="592" y="28"/>
                  </a:lnTo>
                  <a:lnTo>
                    <a:pt x="588" y="24"/>
                  </a:lnTo>
                  <a:lnTo>
                    <a:pt x="584" y="20"/>
                  </a:lnTo>
                  <a:lnTo>
                    <a:pt x="572" y="18"/>
                  </a:lnTo>
                  <a:lnTo>
                    <a:pt x="560" y="20"/>
                  </a:lnTo>
                  <a:lnTo>
                    <a:pt x="548" y="24"/>
                  </a:lnTo>
                  <a:lnTo>
                    <a:pt x="528" y="32"/>
                  </a:lnTo>
                  <a:lnTo>
                    <a:pt x="520" y="38"/>
                  </a:lnTo>
                  <a:lnTo>
                    <a:pt x="520" y="38"/>
                  </a:lnTo>
                  <a:lnTo>
                    <a:pt x="502" y="50"/>
                  </a:lnTo>
                  <a:lnTo>
                    <a:pt x="462" y="70"/>
                  </a:lnTo>
                  <a:lnTo>
                    <a:pt x="438" y="82"/>
                  </a:lnTo>
                  <a:lnTo>
                    <a:pt x="414" y="92"/>
                  </a:lnTo>
                  <a:lnTo>
                    <a:pt x="390" y="100"/>
                  </a:lnTo>
                  <a:lnTo>
                    <a:pt x="370" y="104"/>
                  </a:lnTo>
                  <a:lnTo>
                    <a:pt x="360" y="104"/>
                  </a:lnTo>
                  <a:lnTo>
                    <a:pt x="360" y="86"/>
                  </a:lnTo>
                  <a:lnTo>
                    <a:pt x="368" y="86"/>
                  </a:lnTo>
                  <a:lnTo>
                    <a:pt x="368" y="86"/>
                  </a:lnTo>
                  <a:lnTo>
                    <a:pt x="388" y="82"/>
                  </a:lnTo>
                  <a:lnTo>
                    <a:pt x="410" y="74"/>
                  </a:lnTo>
                  <a:lnTo>
                    <a:pt x="434" y="64"/>
                  </a:lnTo>
                  <a:lnTo>
                    <a:pt x="456" y="54"/>
                  </a:lnTo>
                  <a:lnTo>
                    <a:pt x="494" y="32"/>
                  </a:lnTo>
                  <a:lnTo>
                    <a:pt x="510" y="24"/>
                  </a:lnTo>
                  <a:lnTo>
                    <a:pt x="510" y="24"/>
                  </a:lnTo>
                  <a:lnTo>
                    <a:pt x="522" y="16"/>
                  </a:lnTo>
                  <a:lnTo>
                    <a:pt x="534" y="10"/>
                  </a:lnTo>
                  <a:lnTo>
                    <a:pt x="548" y="4"/>
                  </a:lnTo>
                  <a:lnTo>
                    <a:pt x="564" y="0"/>
                  </a:lnTo>
                  <a:lnTo>
                    <a:pt x="578" y="0"/>
                  </a:lnTo>
                  <a:lnTo>
                    <a:pt x="586" y="2"/>
                  </a:lnTo>
                  <a:lnTo>
                    <a:pt x="594" y="6"/>
                  </a:lnTo>
                  <a:lnTo>
                    <a:pt x="600" y="10"/>
                  </a:lnTo>
                  <a:lnTo>
                    <a:pt x="606" y="16"/>
                  </a:lnTo>
                  <a:lnTo>
                    <a:pt x="606" y="16"/>
                  </a:lnTo>
                  <a:lnTo>
                    <a:pt x="612" y="24"/>
                  </a:lnTo>
                  <a:lnTo>
                    <a:pt x="614" y="32"/>
                  </a:lnTo>
                  <a:lnTo>
                    <a:pt x="616" y="40"/>
                  </a:lnTo>
                  <a:lnTo>
                    <a:pt x="614" y="48"/>
                  </a:lnTo>
                  <a:lnTo>
                    <a:pt x="614" y="48"/>
                  </a:lnTo>
                  <a:lnTo>
                    <a:pt x="612" y="58"/>
                  </a:lnTo>
                  <a:lnTo>
                    <a:pt x="606" y="66"/>
                  </a:lnTo>
                  <a:lnTo>
                    <a:pt x="594" y="80"/>
                  </a:lnTo>
                  <a:lnTo>
                    <a:pt x="582" y="88"/>
                  </a:lnTo>
                  <a:lnTo>
                    <a:pt x="578" y="92"/>
                  </a:lnTo>
                  <a:lnTo>
                    <a:pt x="354" y="238"/>
                  </a:lnTo>
                  <a:lnTo>
                    <a:pt x="354" y="238"/>
                  </a:lnTo>
                  <a:lnTo>
                    <a:pt x="350" y="242"/>
                  </a:lnTo>
                  <a:lnTo>
                    <a:pt x="340" y="246"/>
                  </a:lnTo>
                  <a:lnTo>
                    <a:pt x="324" y="252"/>
                  </a:lnTo>
                  <a:lnTo>
                    <a:pt x="304" y="254"/>
                  </a:lnTo>
                  <a:lnTo>
                    <a:pt x="304" y="25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2" name="Freeform 116">
              <a:extLst>
                <a:ext uri="{FF2B5EF4-FFF2-40B4-BE49-F238E27FC236}">
                  <a16:creationId xmlns:a16="http://schemas.microsoft.com/office/drawing/2014/main" id="{1174AEA9-FF35-42AC-A9C1-585D6013A5C8}"/>
                </a:ext>
              </a:extLst>
            </p:cNvPr>
            <p:cNvSpPr>
              <a:spLocks noEditPoints="1"/>
            </p:cNvSpPr>
            <p:nvPr/>
          </p:nvSpPr>
          <p:spPr bwMode="auto">
            <a:xfrm>
              <a:off x="3133" y="3428"/>
              <a:ext cx="144" cy="288"/>
            </a:xfrm>
            <a:custGeom>
              <a:avLst/>
              <a:gdLst>
                <a:gd name="T0" fmla="*/ 144 w 144"/>
                <a:gd name="T1" fmla="*/ 288 h 288"/>
                <a:gd name="T2" fmla="*/ 0 w 144"/>
                <a:gd name="T3" fmla="*/ 288 h 288"/>
                <a:gd name="T4" fmla="*/ 0 w 144"/>
                <a:gd name="T5" fmla="*/ 0 h 288"/>
                <a:gd name="T6" fmla="*/ 144 w 144"/>
                <a:gd name="T7" fmla="*/ 0 h 288"/>
                <a:gd name="T8" fmla="*/ 144 w 144"/>
                <a:gd name="T9" fmla="*/ 288 h 288"/>
                <a:gd name="T10" fmla="*/ 18 w 144"/>
                <a:gd name="T11" fmla="*/ 270 h 288"/>
                <a:gd name="T12" fmla="*/ 126 w 144"/>
                <a:gd name="T13" fmla="*/ 270 h 288"/>
                <a:gd name="T14" fmla="*/ 126 w 144"/>
                <a:gd name="T15" fmla="*/ 18 h 288"/>
                <a:gd name="T16" fmla="*/ 18 w 144"/>
                <a:gd name="T17" fmla="*/ 18 h 288"/>
                <a:gd name="T18" fmla="*/ 18 w 144"/>
                <a:gd name="T19" fmla="*/ 27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288">
                  <a:moveTo>
                    <a:pt x="144" y="288"/>
                  </a:moveTo>
                  <a:lnTo>
                    <a:pt x="0" y="288"/>
                  </a:lnTo>
                  <a:lnTo>
                    <a:pt x="0" y="0"/>
                  </a:lnTo>
                  <a:lnTo>
                    <a:pt x="144" y="0"/>
                  </a:lnTo>
                  <a:lnTo>
                    <a:pt x="144" y="288"/>
                  </a:lnTo>
                  <a:close/>
                  <a:moveTo>
                    <a:pt x="18" y="270"/>
                  </a:moveTo>
                  <a:lnTo>
                    <a:pt x="126" y="270"/>
                  </a:lnTo>
                  <a:lnTo>
                    <a:pt x="126" y="18"/>
                  </a:lnTo>
                  <a:lnTo>
                    <a:pt x="18" y="18"/>
                  </a:lnTo>
                  <a:lnTo>
                    <a:pt x="18" y="27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3" name="Rectangle 117">
              <a:extLst>
                <a:ext uri="{FF2B5EF4-FFF2-40B4-BE49-F238E27FC236}">
                  <a16:creationId xmlns:a16="http://schemas.microsoft.com/office/drawing/2014/main" id="{C2B42049-54CB-463A-8B38-993702A9F47A}"/>
                </a:ext>
              </a:extLst>
            </p:cNvPr>
            <p:cNvSpPr>
              <a:spLocks noChangeArrowheads="1"/>
            </p:cNvSpPr>
            <p:nvPr/>
          </p:nvSpPr>
          <p:spPr bwMode="auto">
            <a:xfrm>
              <a:off x="3197" y="3522"/>
              <a:ext cx="18" cy="17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4" name="Freeform 118">
              <a:extLst>
                <a:ext uri="{FF2B5EF4-FFF2-40B4-BE49-F238E27FC236}">
                  <a16:creationId xmlns:a16="http://schemas.microsoft.com/office/drawing/2014/main" id="{47F34DB5-E110-4487-893C-83E85F6A97A3}"/>
                </a:ext>
              </a:extLst>
            </p:cNvPr>
            <p:cNvSpPr>
              <a:spLocks/>
            </p:cNvSpPr>
            <p:nvPr/>
          </p:nvSpPr>
          <p:spPr bwMode="auto">
            <a:xfrm>
              <a:off x="3545" y="3230"/>
              <a:ext cx="76" cy="136"/>
            </a:xfrm>
            <a:custGeom>
              <a:avLst/>
              <a:gdLst>
                <a:gd name="T0" fmla="*/ 24 w 76"/>
                <a:gd name="T1" fmla="*/ 136 h 136"/>
                <a:gd name="T2" fmla="*/ 14 w 76"/>
                <a:gd name="T3" fmla="*/ 134 h 136"/>
                <a:gd name="T4" fmla="*/ 2 w 76"/>
                <a:gd name="T5" fmla="*/ 122 h 136"/>
                <a:gd name="T6" fmla="*/ 0 w 76"/>
                <a:gd name="T7" fmla="*/ 98 h 136"/>
                <a:gd name="T8" fmla="*/ 18 w 76"/>
                <a:gd name="T9" fmla="*/ 112 h 136"/>
                <a:gd name="T10" fmla="*/ 20 w 76"/>
                <a:gd name="T11" fmla="*/ 116 h 136"/>
                <a:gd name="T12" fmla="*/ 52 w 76"/>
                <a:gd name="T13" fmla="*/ 118 h 136"/>
                <a:gd name="T14" fmla="*/ 56 w 76"/>
                <a:gd name="T15" fmla="*/ 116 h 136"/>
                <a:gd name="T16" fmla="*/ 58 w 76"/>
                <a:gd name="T17" fmla="*/ 82 h 136"/>
                <a:gd name="T18" fmla="*/ 56 w 76"/>
                <a:gd name="T19" fmla="*/ 78 h 136"/>
                <a:gd name="T20" fmla="*/ 24 w 76"/>
                <a:gd name="T21" fmla="*/ 76 h 136"/>
                <a:gd name="T22" fmla="*/ 14 w 76"/>
                <a:gd name="T23" fmla="*/ 76 h 136"/>
                <a:gd name="T24" fmla="*/ 2 w 76"/>
                <a:gd name="T25" fmla="*/ 62 h 136"/>
                <a:gd name="T26" fmla="*/ 0 w 76"/>
                <a:gd name="T27" fmla="*/ 24 h 136"/>
                <a:gd name="T28" fmla="*/ 2 w 76"/>
                <a:gd name="T29" fmla="*/ 14 h 136"/>
                <a:gd name="T30" fmla="*/ 14 w 76"/>
                <a:gd name="T31" fmla="*/ 2 h 136"/>
                <a:gd name="T32" fmla="*/ 52 w 76"/>
                <a:gd name="T33" fmla="*/ 0 h 136"/>
                <a:gd name="T34" fmla="*/ 62 w 76"/>
                <a:gd name="T35" fmla="*/ 2 h 136"/>
                <a:gd name="T36" fmla="*/ 74 w 76"/>
                <a:gd name="T37" fmla="*/ 14 h 136"/>
                <a:gd name="T38" fmla="*/ 76 w 76"/>
                <a:gd name="T39" fmla="*/ 38 h 136"/>
                <a:gd name="T40" fmla="*/ 58 w 76"/>
                <a:gd name="T41" fmla="*/ 24 h 136"/>
                <a:gd name="T42" fmla="*/ 56 w 76"/>
                <a:gd name="T43" fmla="*/ 20 h 136"/>
                <a:gd name="T44" fmla="*/ 24 w 76"/>
                <a:gd name="T45" fmla="*/ 18 h 136"/>
                <a:gd name="T46" fmla="*/ 20 w 76"/>
                <a:gd name="T47" fmla="*/ 20 h 136"/>
                <a:gd name="T48" fmla="*/ 18 w 76"/>
                <a:gd name="T49" fmla="*/ 54 h 136"/>
                <a:gd name="T50" fmla="*/ 20 w 76"/>
                <a:gd name="T51" fmla="*/ 58 h 136"/>
                <a:gd name="T52" fmla="*/ 52 w 76"/>
                <a:gd name="T53" fmla="*/ 58 h 136"/>
                <a:gd name="T54" fmla="*/ 62 w 76"/>
                <a:gd name="T55" fmla="*/ 60 h 136"/>
                <a:gd name="T56" fmla="*/ 74 w 76"/>
                <a:gd name="T57" fmla="*/ 74 h 136"/>
                <a:gd name="T58" fmla="*/ 76 w 76"/>
                <a:gd name="T59" fmla="*/ 112 h 136"/>
                <a:gd name="T60" fmla="*/ 74 w 76"/>
                <a:gd name="T61" fmla="*/ 122 h 136"/>
                <a:gd name="T62" fmla="*/ 62 w 76"/>
                <a:gd name="T63" fmla="*/ 134 h 136"/>
                <a:gd name="T64" fmla="*/ 52 w 76"/>
                <a:gd name="T6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36">
                  <a:moveTo>
                    <a:pt x="52" y="136"/>
                  </a:moveTo>
                  <a:lnTo>
                    <a:pt x="24" y="136"/>
                  </a:lnTo>
                  <a:lnTo>
                    <a:pt x="24" y="136"/>
                  </a:lnTo>
                  <a:lnTo>
                    <a:pt x="14" y="134"/>
                  </a:lnTo>
                  <a:lnTo>
                    <a:pt x="6" y="128"/>
                  </a:lnTo>
                  <a:lnTo>
                    <a:pt x="2" y="122"/>
                  </a:lnTo>
                  <a:lnTo>
                    <a:pt x="0" y="112"/>
                  </a:lnTo>
                  <a:lnTo>
                    <a:pt x="0" y="98"/>
                  </a:lnTo>
                  <a:lnTo>
                    <a:pt x="18" y="98"/>
                  </a:lnTo>
                  <a:lnTo>
                    <a:pt x="18" y="112"/>
                  </a:lnTo>
                  <a:lnTo>
                    <a:pt x="18" y="112"/>
                  </a:lnTo>
                  <a:lnTo>
                    <a:pt x="20" y="116"/>
                  </a:lnTo>
                  <a:lnTo>
                    <a:pt x="24" y="118"/>
                  </a:lnTo>
                  <a:lnTo>
                    <a:pt x="52" y="118"/>
                  </a:lnTo>
                  <a:lnTo>
                    <a:pt x="52" y="118"/>
                  </a:lnTo>
                  <a:lnTo>
                    <a:pt x="56" y="116"/>
                  </a:lnTo>
                  <a:lnTo>
                    <a:pt x="58" y="112"/>
                  </a:lnTo>
                  <a:lnTo>
                    <a:pt x="58" y="82"/>
                  </a:lnTo>
                  <a:lnTo>
                    <a:pt x="58" y="82"/>
                  </a:lnTo>
                  <a:lnTo>
                    <a:pt x="56" y="78"/>
                  </a:lnTo>
                  <a:lnTo>
                    <a:pt x="52" y="76"/>
                  </a:lnTo>
                  <a:lnTo>
                    <a:pt x="24" y="76"/>
                  </a:lnTo>
                  <a:lnTo>
                    <a:pt x="24" y="76"/>
                  </a:lnTo>
                  <a:lnTo>
                    <a:pt x="14" y="76"/>
                  </a:lnTo>
                  <a:lnTo>
                    <a:pt x="6" y="70"/>
                  </a:lnTo>
                  <a:lnTo>
                    <a:pt x="2" y="62"/>
                  </a:lnTo>
                  <a:lnTo>
                    <a:pt x="0" y="54"/>
                  </a:lnTo>
                  <a:lnTo>
                    <a:pt x="0" y="24"/>
                  </a:lnTo>
                  <a:lnTo>
                    <a:pt x="0" y="24"/>
                  </a:lnTo>
                  <a:lnTo>
                    <a:pt x="2" y="14"/>
                  </a:lnTo>
                  <a:lnTo>
                    <a:pt x="6" y="6"/>
                  </a:lnTo>
                  <a:lnTo>
                    <a:pt x="14" y="2"/>
                  </a:lnTo>
                  <a:lnTo>
                    <a:pt x="24" y="0"/>
                  </a:lnTo>
                  <a:lnTo>
                    <a:pt x="52" y="0"/>
                  </a:lnTo>
                  <a:lnTo>
                    <a:pt x="52" y="0"/>
                  </a:lnTo>
                  <a:lnTo>
                    <a:pt x="62" y="2"/>
                  </a:lnTo>
                  <a:lnTo>
                    <a:pt x="70" y="6"/>
                  </a:lnTo>
                  <a:lnTo>
                    <a:pt x="74" y="14"/>
                  </a:lnTo>
                  <a:lnTo>
                    <a:pt x="76" y="24"/>
                  </a:lnTo>
                  <a:lnTo>
                    <a:pt x="76" y="38"/>
                  </a:lnTo>
                  <a:lnTo>
                    <a:pt x="58" y="38"/>
                  </a:lnTo>
                  <a:lnTo>
                    <a:pt x="58" y="24"/>
                  </a:lnTo>
                  <a:lnTo>
                    <a:pt x="58" y="24"/>
                  </a:lnTo>
                  <a:lnTo>
                    <a:pt x="56" y="20"/>
                  </a:lnTo>
                  <a:lnTo>
                    <a:pt x="52" y="18"/>
                  </a:lnTo>
                  <a:lnTo>
                    <a:pt x="24" y="18"/>
                  </a:lnTo>
                  <a:lnTo>
                    <a:pt x="24" y="18"/>
                  </a:lnTo>
                  <a:lnTo>
                    <a:pt x="20" y="20"/>
                  </a:lnTo>
                  <a:lnTo>
                    <a:pt x="18" y="24"/>
                  </a:lnTo>
                  <a:lnTo>
                    <a:pt x="18" y="54"/>
                  </a:lnTo>
                  <a:lnTo>
                    <a:pt x="18" y="54"/>
                  </a:lnTo>
                  <a:lnTo>
                    <a:pt x="20" y="58"/>
                  </a:lnTo>
                  <a:lnTo>
                    <a:pt x="24" y="58"/>
                  </a:lnTo>
                  <a:lnTo>
                    <a:pt x="52" y="58"/>
                  </a:lnTo>
                  <a:lnTo>
                    <a:pt x="52" y="58"/>
                  </a:lnTo>
                  <a:lnTo>
                    <a:pt x="62" y="60"/>
                  </a:lnTo>
                  <a:lnTo>
                    <a:pt x="70" y="66"/>
                  </a:lnTo>
                  <a:lnTo>
                    <a:pt x="74" y="74"/>
                  </a:lnTo>
                  <a:lnTo>
                    <a:pt x="76" y="82"/>
                  </a:lnTo>
                  <a:lnTo>
                    <a:pt x="76" y="112"/>
                  </a:lnTo>
                  <a:lnTo>
                    <a:pt x="76" y="112"/>
                  </a:lnTo>
                  <a:lnTo>
                    <a:pt x="74" y="122"/>
                  </a:lnTo>
                  <a:lnTo>
                    <a:pt x="70" y="128"/>
                  </a:lnTo>
                  <a:lnTo>
                    <a:pt x="62" y="134"/>
                  </a:lnTo>
                  <a:lnTo>
                    <a:pt x="52" y="136"/>
                  </a:lnTo>
                  <a:lnTo>
                    <a:pt x="52" y="13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5" name="Rectangle 119">
              <a:extLst>
                <a:ext uri="{FF2B5EF4-FFF2-40B4-BE49-F238E27FC236}">
                  <a16:creationId xmlns:a16="http://schemas.microsoft.com/office/drawing/2014/main" id="{F9A6A632-00F5-47B3-BDC5-76F68D1AAC65}"/>
                </a:ext>
              </a:extLst>
            </p:cNvPr>
            <p:cNvSpPr>
              <a:spLocks noChangeArrowheads="1"/>
            </p:cNvSpPr>
            <p:nvPr/>
          </p:nvSpPr>
          <p:spPr bwMode="auto">
            <a:xfrm>
              <a:off x="3575" y="3222"/>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6" name="Rectangle 120">
              <a:extLst>
                <a:ext uri="{FF2B5EF4-FFF2-40B4-BE49-F238E27FC236}">
                  <a16:creationId xmlns:a16="http://schemas.microsoft.com/office/drawing/2014/main" id="{6549FA10-67F8-4C9D-A59F-C69F6DC0B7B9}"/>
                </a:ext>
              </a:extLst>
            </p:cNvPr>
            <p:cNvSpPr>
              <a:spLocks noChangeArrowheads="1"/>
            </p:cNvSpPr>
            <p:nvPr/>
          </p:nvSpPr>
          <p:spPr bwMode="auto">
            <a:xfrm>
              <a:off x="3575" y="3356"/>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7" name="Freeform 121">
              <a:extLst>
                <a:ext uri="{FF2B5EF4-FFF2-40B4-BE49-F238E27FC236}">
                  <a16:creationId xmlns:a16="http://schemas.microsoft.com/office/drawing/2014/main" id="{FE96D2BD-43E8-4EE1-B96D-D225FF94D89F}"/>
                </a:ext>
              </a:extLst>
            </p:cNvPr>
            <p:cNvSpPr>
              <a:spLocks noEditPoints="1"/>
            </p:cNvSpPr>
            <p:nvPr/>
          </p:nvSpPr>
          <p:spPr bwMode="auto">
            <a:xfrm>
              <a:off x="3399" y="3114"/>
              <a:ext cx="368" cy="368"/>
            </a:xfrm>
            <a:custGeom>
              <a:avLst/>
              <a:gdLst>
                <a:gd name="T0" fmla="*/ 166 w 368"/>
                <a:gd name="T1" fmla="*/ 366 h 368"/>
                <a:gd name="T2" fmla="*/ 112 w 368"/>
                <a:gd name="T3" fmla="*/ 352 h 368"/>
                <a:gd name="T4" fmla="*/ 68 w 368"/>
                <a:gd name="T5" fmla="*/ 326 h 368"/>
                <a:gd name="T6" fmla="*/ 32 w 368"/>
                <a:gd name="T7" fmla="*/ 286 h 368"/>
                <a:gd name="T8" fmla="*/ 8 w 368"/>
                <a:gd name="T9" fmla="*/ 238 h 368"/>
                <a:gd name="T10" fmla="*/ 0 w 368"/>
                <a:gd name="T11" fmla="*/ 184 h 368"/>
                <a:gd name="T12" fmla="*/ 4 w 368"/>
                <a:gd name="T13" fmla="*/ 146 h 368"/>
                <a:gd name="T14" fmla="*/ 22 w 368"/>
                <a:gd name="T15" fmla="*/ 96 h 368"/>
                <a:gd name="T16" fmla="*/ 54 w 368"/>
                <a:gd name="T17" fmla="*/ 54 h 368"/>
                <a:gd name="T18" fmla="*/ 96 w 368"/>
                <a:gd name="T19" fmla="*/ 22 h 368"/>
                <a:gd name="T20" fmla="*/ 148 w 368"/>
                <a:gd name="T21" fmla="*/ 4 h 368"/>
                <a:gd name="T22" fmla="*/ 184 w 368"/>
                <a:gd name="T23" fmla="*/ 0 h 368"/>
                <a:gd name="T24" fmla="*/ 238 w 368"/>
                <a:gd name="T25" fmla="*/ 8 h 368"/>
                <a:gd name="T26" fmla="*/ 286 w 368"/>
                <a:gd name="T27" fmla="*/ 32 h 368"/>
                <a:gd name="T28" fmla="*/ 326 w 368"/>
                <a:gd name="T29" fmla="*/ 68 h 368"/>
                <a:gd name="T30" fmla="*/ 354 w 368"/>
                <a:gd name="T31" fmla="*/ 112 h 368"/>
                <a:gd name="T32" fmla="*/ 366 w 368"/>
                <a:gd name="T33" fmla="*/ 166 h 368"/>
                <a:gd name="T34" fmla="*/ 366 w 368"/>
                <a:gd name="T35" fmla="*/ 202 h 368"/>
                <a:gd name="T36" fmla="*/ 354 w 368"/>
                <a:gd name="T37" fmla="*/ 256 h 368"/>
                <a:gd name="T38" fmla="*/ 326 w 368"/>
                <a:gd name="T39" fmla="*/ 300 h 368"/>
                <a:gd name="T40" fmla="*/ 286 w 368"/>
                <a:gd name="T41" fmla="*/ 336 h 368"/>
                <a:gd name="T42" fmla="*/ 238 w 368"/>
                <a:gd name="T43" fmla="*/ 360 h 368"/>
                <a:gd name="T44" fmla="*/ 184 w 368"/>
                <a:gd name="T45" fmla="*/ 368 h 368"/>
                <a:gd name="T46" fmla="*/ 184 w 368"/>
                <a:gd name="T47" fmla="*/ 18 h 368"/>
                <a:gd name="T48" fmla="*/ 134 w 368"/>
                <a:gd name="T49" fmla="*/ 26 h 368"/>
                <a:gd name="T50" fmla="*/ 92 w 368"/>
                <a:gd name="T51" fmla="*/ 46 h 368"/>
                <a:gd name="T52" fmla="*/ 56 w 368"/>
                <a:gd name="T53" fmla="*/ 78 h 368"/>
                <a:gd name="T54" fmla="*/ 32 w 368"/>
                <a:gd name="T55" fmla="*/ 120 h 368"/>
                <a:gd name="T56" fmla="*/ 20 w 368"/>
                <a:gd name="T57" fmla="*/ 166 h 368"/>
                <a:gd name="T58" fmla="*/ 20 w 368"/>
                <a:gd name="T59" fmla="*/ 200 h 368"/>
                <a:gd name="T60" fmla="*/ 32 w 368"/>
                <a:gd name="T61" fmla="*/ 248 h 368"/>
                <a:gd name="T62" fmla="*/ 56 w 368"/>
                <a:gd name="T63" fmla="*/ 290 h 368"/>
                <a:gd name="T64" fmla="*/ 92 w 368"/>
                <a:gd name="T65" fmla="*/ 322 h 368"/>
                <a:gd name="T66" fmla="*/ 134 w 368"/>
                <a:gd name="T67" fmla="*/ 342 h 368"/>
                <a:gd name="T68" fmla="*/ 184 w 368"/>
                <a:gd name="T69" fmla="*/ 350 h 368"/>
                <a:gd name="T70" fmla="*/ 218 w 368"/>
                <a:gd name="T71" fmla="*/ 346 h 368"/>
                <a:gd name="T72" fmla="*/ 262 w 368"/>
                <a:gd name="T73" fmla="*/ 330 h 368"/>
                <a:gd name="T74" fmla="*/ 302 w 368"/>
                <a:gd name="T75" fmla="*/ 300 h 368"/>
                <a:gd name="T76" fmla="*/ 330 w 368"/>
                <a:gd name="T77" fmla="*/ 262 h 368"/>
                <a:gd name="T78" fmla="*/ 346 w 368"/>
                <a:gd name="T79" fmla="*/ 218 h 368"/>
                <a:gd name="T80" fmla="*/ 350 w 368"/>
                <a:gd name="T81" fmla="*/ 184 h 368"/>
                <a:gd name="T82" fmla="*/ 342 w 368"/>
                <a:gd name="T83" fmla="*/ 134 h 368"/>
                <a:gd name="T84" fmla="*/ 322 w 368"/>
                <a:gd name="T85" fmla="*/ 92 h 368"/>
                <a:gd name="T86" fmla="*/ 290 w 368"/>
                <a:gd name="T87" fmla="*/ 56 h 368"/>
                <a:gd name="T88" fmla="*/ 248 w 368"/>
                <a:gd name="T89" fmla="*/ 32 h 368"/>
                <a:gd name="T90" fmla="*/ 200 w 368"/>
                <a:gd name="T91" fmla="*/ 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8" h="368">
                  <a:moveTo>
                    <a:pt x="184" y="368"/>
                  </a:moveTo>
                  <a:lnTo>
                    <a:pt x="184" y="368"/>
                  </a:lnTo>
                  <a:lnTo>
                    <a:pt x="166" y="366"/>
                  </a:lnTo>
                  <a:lnTo>
                    <a:pt x="148" y="364"/>
                  </a:lnTo>
                  <a:lnTo>
                    <a:pt x="130" y="360"/>
                  </a:lnTo>
                  <a:lnTo>
                    <a:pt x="112" y="352"/>
                  </a:lnTo>
                  <a:lnTo>
                    <a:pt x="96" y="346"/>
                  </a:lnTo>
                  <a:lnTo>
                    <a:pt x="82" y="336"/>
                  </a:lnTo>
                  <a:lnTo>
                    <a:pt x="68" y="326"/>
                  </a:lnTo>
                  <a:lnTo>
                    <a:pt x="54" y="314"/>
                  </a:lnTo>
                  <a:lnTo>
                    <a:pt x="42" y="300"/>
                  </a:lnTo>
                  <a:lnTo>
                    <a:pt x="32" y="286"/>
                  </a:lnTo>
                  <a:lnTo>
                    <a:pt x="22" y="272"/>
                  </a:lnTo>
                  <a:lnTo>
                    <a:pt x="14" y="256"/>
                  </a:lnTo>
                  <a:lnTo>
                    <a:pt x="8" y="238"/>
                  </a:lnTo>
                  <a:lnTo>
                    <a:pt x="4" y="220"/>
                  </a:lnTo>
                  <a:lnTo>
                    <a:pt x="2" y="202"/>
                  </a:lnTo>
                  <a:lnTo>
                    <a:pt x="0" y="184"/>
                  </a:lnTo>
                  <a:lnTo>
                    <a:pt x="0" y="184"/>
                  </a:lnTo>
                  <a:lnTo>
                    <a:pt x="2" y="166"/>
                  </a:lnTo>
                  <a:lnTo>
                    <a:pt x="4" y="146"/>
                  </a:lnTo>
                  <a:lnTo>
                    <a:pt x="8" y="130"/>
                  </a:lnTo>
                  <a:lnTo>
                    <a:pt x="14" y="112"/>
                  </a:lnTo>
                  <a:lnTo>
                    <a:pt x="22" y="96"/>
                  </a:lnTo>
                  <a:lnTo>
                    <a:pt x="32" y="82"/>
                  </a:lnTo>
                  <a:lnTo>
                    <a:pt x="42" y="68"/>
                  </a:lnTo>
                  <a:lnTo>
                    <a:pt x="54" y="54"/>
                  </a:lnTo>
                  <a:lnTo>
                    <a:pt x="68" y="42"/>
                  </a:lnTo>
                  <a:lnTo>
                    <a:pt x="82" y="32"/>
                  </a:lnTo>
                  <a:lnTo>
                    <a:pt x="96" y="22"/>
                  </a:lnTo>
                  <a:lnTo>
                    <a:pt x="112" y="14"/>
                  </a:lnTo>
                  <a:lnTo>
                    <a:pt x="130" y="8"/>
                  </a:lnTo>
                  <a:lnTo>
                    <a:pt x="148" y="4"/>
                  </a:lnTo>
                  <a:lnTo>
                    <a:pt x="166" y="2"/>
                  </a:lnTo>
                  <a:lnTo>
                    <a:pt x="184" y="0"/>
                  </a:lnTo>
                  <a:lnTo>
                    <a:pt x="184" y="0"/>
                  </a:lnTo>
                  <a:lnTo>
                    <a:pt x="202" y="2"/>
                  </a:lnTo>
                  <a:lnTo>
                    <a:pt x="220" y="4"/>
                  </a:lnTo>
                  <a:lnTo>
                    <a:pt x="238" y="8"/>
                  </a:lnTo>
                  <a:lnTo>
                    <a:pt x="256" y="14"/>
                  </a:lnTo>
                  <a:lnTo>
                    <a:pt x="272" y="22"/>
                  </a:lnTo>
                  <a:lnTo>
                    <a:pt x="286" y="32"/>
                  </a:lnTo>
                  <a:lnTo>
                    <a:pt x="300" y="42"/>
                  </a:lnTo>
                  <a:lnTo>
                    <a:pt x="314" y="54"/>
                  </a:lnTo>
                  <a:lnTo>
                    <a:pt x="326" y="68"/>
                  </a:lnTo>
                  <a:lnTo>
                    <a:pt x="336" y="82"/>
                  </a:lnTo>
                  <a:lnTo>
                    <a:pt x="346" y="96"/>
                  </a:lnTo>
                  <a:lnTo>
                    <a:pt x="354" y="112"/>
                  </a:lnTo>
                  <a:lnTo>
                    <a:pt x="360" y="130"/>
                  </a:lnTo>
                  <a:lnTo>
                    <a:pt x="364" y="146"/>
                  </a:lnTo>
                  <a:lnTo>
                    <a:pt x="366" y="166"/>
                  </a:lnTo>
                  <a:lnTo>
                    <a:pt x="368" y="184"/>
                  </a:lnTo>
                  <a:lnTo>
                    <a:pt x="368" y="184"/>
                  </a:lnTo>
                  <a:lnTo>
                    <a:pt x="366" y="202"/>
                  </a:lnTo>
                  <a:lnTo>
                    <a:pt x="364" y="220"/>
                  </a:lnTo>
                  <a:lnTo>
                    <a:pt x="360" y="238"/>
                  </a:lnTo>
                  <a:lnTo>
                    <a:pt x="354" y="256"/>
                  </a:lnTo>
                  <a:lnTo>
                    <a:pt x="346" y="272"/>
                  </a:lnTo>
                  <a:lnTo>
                    <a:pt x="336" y="286"/>
                  </a:lnTo>
                  <a:lnTo>
                    <a:pt x="326" y="300"/>
                  </a:lnTo>
                  <a:lnTo>
                    <a:pt x="314" y="314"/>
                  </a:lnTo>
                  <a:lnTo>
                    <a:pt x="300" y="326"/>
                  </a:lnTo>
                  <a:lnTo>
                    <a:pt x="286" y="336"/>
                  </a:lnTo>
                  <a:lnTo>
                    <a:pt x="272" y="346"/>
                  </a:lnTo>
                  <a:lnTo>
                    <a:pt x="256" y="352"/>
                  </a:lnTo>
                  <a:lnTo>
                    <a:pt x="238" y="360"/>
                  </a:lnTo>
                  <a:lnTo>
                    <a:pt x="220" y="364"/>
                  </a:lnTo>
                  <a:lnTo>
                    <a:pt x="202" y="366"/>
                  </a:lnTo>
                  <a:lnTo>
                    <a:pt x="184" y="368"/>
                  </a:lnTo>
                  <a:lnTo>
                    <a:pt x="184" y="368"/>
                  </a:lnTo>
                  <a:close/>
                  <a:moveTo>
                    <a:pt x="184" y="18"/>
                  </a:moveTo>
                  <a:lnTo>
                    <a:pt x="184" y="18"/>
                  </a:lnTo>
                  <a:lnTo>
                    <a:pt x="168" y="20"/>
                  </a:lnTo>
                  <a:lnTo>
                    <a:pt x="150" y="22"/>
                  </a:lnTo>
                  <a:lnTo>
                    <a:pt x="134" y="26"/>
                  </a:lnTo>
                  <a:lnTo>
                    <a:pt x="120" y="32"/>
                  </a:lnTo>
                  <a:lnTo>
                    <a:pt x="106" y="38"/>
                  </a:lnTo>
                  <a:lnTo>
                    <a:pt x="92" y="46"/>
                  </a:lnTo>
                  <a:lnTo>
                    <a:pt x="78" y="56"/>
                  </a:lnTo>
                  <a:lnTo>
                    <a:pt x="68" y="66"/>
                  </a:lnTo>
                  <a:lnTo>
                    <a:pt x="56" y="78"/>
                  </a:lnTo>
                  <a:lnTo>
                    <a:pt x="46" y="92"/>
                  </a:lnTo>
                  <a:lnTo>
                    <a:pt x="38" y="106"/>
                  </a:lnTo>
                  <a:lnTo>
                    <a:pt x="32" y="120"/>
                  </a:lnTo>
                  <a:lnTo>
                    <a:pt x="26" y="134"/>
                  </a:lnTo>
                  <a:lnTo>
                    <a:pt x="22" y="150"/>
                  </a:lnTo>
                  <a:lnTo>
                    <a:pt x="20" y="166"/>
                  </a:lnTo>
                  <a:lnTo>
                    <a:pt x="18" y="184"/>
                  </a:lnTo>
                  <a:lnTo>
                    <a:pt x="18" y="184"/>
                  </a:lnTo>
                  <a:lnTo>
                    <a:pt x="20" y="200"/>
                  </a:lnTo>
                  <a:lnTo>
                    <a:pt x="22" y="218"/>
                  </a:lnTo>
                  <a:lnTo>
                    <a:pt x="26" y="234"/>
                  </a:lnTo>
                  <a:lnTo>
                    <a:pt x="32" y="248"/>
                  </a:lnTo>
                  <a:lnTo>
                    <a:pt x="38" y="262"/>
                  </a:lnTo>
                  <a:lnTo>
                    <a:pt x="46" y="276"/>
                  </a:lnTo>
                  <a:lnTo>
                    <a:pt x="56" y="290"/>
                  </a:lnTo>
                  <a:lnTo>
                    <a:pt x="68" y="300"/>
                  </a:lnTo>
                  <a:lnTo>
                    <a:pt x="78" y="312"/>
                  </a:lnTo>
                  <a:lnTo>
                    <a:pt x="92" y="322"/>
                  </a:lnTo>
                  <a:lnTo>
                    <a:pt x="106" y="330"/>
                  </a:lnTo>
                  <a:lnTo>
                    <a:pt x="120" y="336"/>
                  </a:lnTo>
                  <a:lnTo>
                    <a:pt x="134" y="342"/>
                  </a:lnTo>
                  <a:lnTo>
                    <a:pt x="150" y="346"/>
                  </a:lnTo>
                  <a:lnTo>
                    <a:pt x="168" y="348"/>
                  </a:lnTo>
                  <a:lnTo>
                    <a:pt x="184" y="350"/>
                  </a:lnTo>
                  <a:lnTo>
                    <a:pt x="184" y="350"/>
                  </a:lnTo>
                  <a:lnTo>
                    <a:pt x="200" y="348"/>
                  </a:lnTo>
                  <a:lnTo>
                    <a:pt x="218" y="346"/>
                  </a:lnTo>
                  <a:lnTo>
                    <a:pt x="234" y="342"/>
                  </a:lnTo>
                  <a:lnTo>
                    <a:pt x="248" y="336"/>
                  </a:lnTo>
                  <a:lnTo>
                    <a:pt x="262" y="330"/>
                  </a:lnTo>
                  <a:lnTo>
                    <a:pt x="276" y="322"/>
                  </a:lnTo>
                  <a:lnTo>
                    <a:pt x="290" y="312"/>
                  </a:lnTo>
                  <a:lnTo>
                    <a:pt x="302" y="300"/>
                  </a:lnTo>
                  <a:lnTo>
                    <a:pt x="312" y="290"/>
                  </a:lnTo>
                  <a:lnTo>
                    <a:pt x="322" y="276"/>
                  </a:lnTo>
                  <a:lnTo>
                    <a:pt x="330" y="262"/>
                  </a:lnTo>
                  <a:lnTo>
                    <a:pt x="336" y="248"/>
                  </a:lnTo>
                  <a:lnTo>
                    <a:pt x="342" y="234"/>
                  </a:lnTo>
                  <a:lnTo>
                    <a:pt x="346" y="218"/>
                  </a:lnTo>
                  <a:lnTo>
                    <a:pt x="348" y="200"/>
                  </a:lnTo>
                  <a:lnTo>
                    <a:pt x="350" y="184"/>
                  </a:lnTo>
                  <a:lnTo>
                    <a:pt x="350" y="184"/>
                  </a:lnTo>
                  <a:lnTo>
                    <a:pt x="348" y="166"/>
                  </a:lnTo>
                  <a:lnTo>
                    <a:pt x="346" y="150"/>
                  </a:lnTo>
                  <a:lnTo>
                    <a:pt x="342" y="134"/>
                  </a:lnTo>
                  <a:lnTo>
                    <a:pt x="336" y="120"/>
                  </a:lnTo>
                  <a:lnTo>
                    <a:pt x="330" y="106"/>
                  </a:lnTo>
                  <a:lnTo>
                    <a:pt x="322" y="92"/>
                  </a:lnTo>
                  <a:lnTo>
                    <a:pt x="312" y="78"/>
                  </a:lnTo>
                  <a:lnTo>
                    <a:pt x="302" y="66"/>
                  </a:lnTo>
                  <a:lnTo>
                    <a:pt x="290" y="56"/>
                  </a:lnTo>
                  <a:lnTo>
                    <a:pt x="276" y="46"/>
                  </a:lnTo>
                  <a:lnTo>
                    <a:pt x="262" y="38"/>
                  </a:lnTo>
                  <a:lnTo>
                    <a:pt x="248" y="32"/>
                  </a:lnTo>
                  <a:lnTo>
                    <a:pt x="234" y="26"/>
                  </a:lnTo>
                  <a:lnTo>
                    <a:pt x="218" y="22"/>
                  </a:lnTo>
                  <a:lnTo>
                    <a:pt x="200" y="20"/>
                  </a:lnTo>
                  <a:lnTo>
                    <a:pt x="184" y="18"/>
                  </a:lnTo>
                  <a:lnTo>
                    <a:pt x="18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8" name="Freeform 122">
              <a:extLst>
                <a:ext uri="{FF2B5EF4-FFF2-40B4-BE49-F238E27FC236}">
                  <a16:creationId xmlns:a16="http://schemas.microsoft.com/office/drawing/2014/main" id="{FDECE361-061D-4D3A-B95C-AAC18DD3890E}"/>
                </a:ext>
              </a:extLst>
            </p:cNvPr>
            <p:cNvSpPr>
              <a:spLocks noEditPoints="1"/>
            </p:cNvSpPr>
            <p:nvPr/>
          </p:nvSpPr>
          <p:spPr bwMode="auto">
            <a:xfrm>
              <a:off x="3463" y="3178"/>
              <a:ext cx="240" cy="240"/>
            </a:xfrm>
            <a:custGeom>
              <a:avLst/>
              <a:gdLst>
                <a:gd name="T0" fmla="*/ 120 w 240"/>
                <a:gd name="T1" fmla="*/ 240 h 240"/>
                <a:gd name="T2" fmla="*/ 96 w 240"/>
                <a:gd name="T3" fmla="*/ 238 h 240"/>
                <a:gd name="T4" fmla="*/ 52 w 240"/>
                <a:gd name="T5" fmla="*/ 220 h 240"/>
                <a:gd name="T6" fmla="*/ 20 w 240"/>
                <a:gd name="T7" fmla="*/ 188 h 240"/>
                <a:gd name="T8" fmla="*/ 2 w 240"/>
                <a:gd name="T9" fmla="*/ 144 h 240"/>
                <a:gd name="T10" fmla="*/ 0 w 240"/>
                <a:gd name="T11" fmla="*/ 120 h 240"/>
                <a:gd name="T12" fmla="*/ 0 w 240"/>
                <a:gd name="T13" fmla="*/ 108 h 240"/>
                <a:gd name="T14" fmla="*/ 10 w 240"/>
                <a:gd name="T15" fmla="*/ 74 h 240"/>
                <a:gd name="T16" fmla="*/ 34 w 240"/>
                <a:gd name="T17" fmla="*/ 34 h 240"/>
                <a:gd name="T18" fmla="*/ 74 w 240"/>
                <a:gd name="T19" fmla="*/ 8 h 240"/>
                <a:gd name="T20" fmla="*/ 108 w 240"/>
                <a:gd name="T21" fmla="*/ 0 h 240"/>
                <a:gd name="T22" fmla="*/ 120 w 240"/>
                <a:gd name="T23" fmla="*/ 0 h 240"/>
                <a:gd name="T24" fmla="*/ 144 w 240"/>
                <a:gd name="T25" fmla="*/ 2 h 240"/>
                <a:gd name="T26" fmla="*/ 188 w 240"/>
                <a:gd name="T27" fmla="*/ 20 h 240"/>
                <a:gd name="T28" fmla="*/ 220 w 240"/>
                <a:gd name="T29" fmla="*/ 52 h 240"/>
                <a:gd name="T30" fmla="*/ 238 w 240"/>
                <a:gd name="T31" fmla="*/ 96 h 240"/>
                <a:gd name="T32" fmla="*/ 240 w 240"/>
                <a:gd name="T33" fmla="*/ 120 h 240"/>
                <a:gd name="T34" fmla="*/ 240 w 240"/>
                <a:gd name="T35" fmla="*/ 132 h 240"/>
                <a:gd name="T36" fmla="*/ 230 w 240"/>
                <a:gd name="T37" fmla="*/ 166 h 240"/>
                <a:gd name="T38" fmla="*/ 206 w 240"/>
                <a:gd name="T39" fmla="*/ 204 h 240"/>
                <a:gd name="T40" fmla="*/ 166 w 240"/>
                <a:gd name="T41" fmla="*/ 230 h 240"/>
                <a:gd name="T42" fmla="*/ 132 w 240"/>
                <a:gd name="T43" fmla="*/ 240 h 240"/>
                <a:gd name="T44" fmla="*/ 120 w 240"/>
                <a:gd name="T45" fmla="*/ 240 h 240"/>
                <a:gd name="T46" fmla="*/ 120 w 240"/>
                <a:gd name="T47" fmla="*/ 18 h 240"/>
                <a:gd name="T48" fmla="*/ 80 w 240"/>
                <a:gd name="T49" fmla="*/ 26 h 240"/>
                <a:gd name="T50" fmla="*/ 48 w 240"/>
                <a:gd name="T51" fmla="*/ 48 h 240"/>
                <a:gd name="T52" fmla="*/ 26 w 240"/>
                <a:gd name="T53" fmla="*/ 80 h 240"/>
                <a:gd name="T54" fmla="*/ 18 w 240"/>
                <a:gd name="T55" fmla="*/ 120 h 240"/>
                <a:gd name="T56" fmla="*/ 20 w 240"/>
                <a:gd name="T57" fmla="*/ 140 h 240"/>
                <a:gd name="T58" fmla="*/ 36 w 240"/>
                <a:gd name="T59" fmla="*/ 178 h 240"/>
                <a:gd name="T60" fmla="*/ 62 w 240"/>
                <a:gd name="T61" fmla="*/ 204 h 240"/>
                <a:gd name="T62" fmla="*/ 100 w 240"/>
                <a:gd name="T63" fmla="*/ 220 h 240"/>
                <a:gd name="T64" fmla="*/ 120 w 240"/>
                <a:gd name="T65" fmla="*/ 222 h 240"/>
                <a:gd name="T66" fmla="*/ 160 w 240"/>
                <a:gd name="T67" fmla="*/ 214 h 240"/>
                <a:gd name="T68" fmla="*/ 192 w 240"/>
                <a:gd name="T69" fmla="*/ 192 h 240"/>
                <a:gd name="T70" fmla="*/ 214 w 240"/>
                <a:gd name="T71" fmla="*/ 160 h 240"/>
                <a:gd name="T72" fmla="*/ 222 w 240"/>
                <a:gd name="T73" fmla="*/ 120 h 240"/>
                <a:gd name="T74" fmla="*/ 220 w 240"/>
                <a:gd name="T75" fmla="*/ 100 h 240"/>
                <a:gd name="T76" fmla="*/ 204 w 240"/>
                <a:gd name="T77" fmla="*/ 62 h 240"/>
                <a:gd name="T78" fmla="*/ 178 w 240"/>
                <a:gd name="T79" fmla="*/ 36 h 240"/>
                <a:gd name="T80" fmla="*/ 140 w 240"/>
                <a:gd name="T81" fmla="*/ 20 h 240"/>
                <a:gd name="T82" fmla="*/ 120 w 240"/>
                <a:gd name="T83" fmla="*/ 1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0" h="240">
                  <a:moveTo>
                    <a:pt x="120" y="240"/>
                  </a:moveTo>
                  <a:lnTo>
                    <a:pt x="120" y="240"/>
                  </a:lnTo>
                  <a:lnTo>
                    <a:pt x="108" y="240"/>
                  </a:lnTo>
                  <a:lnTo>
                    <a:pt x="96" y="238"/>
                  </a:lnTo>
                  <a:lnTo>
                    <a:pt x="74" y="230"/>
                  </a:lnTo>
                  <a:lnTo>
                    <a:pt x="52" y="220"/>
                  </a:lnTo>
                  <a:lnTo>
                    <a:pt x="34" y="204"/>
                  </a:lnTo>
                  <a:lnTo>
                    <a:pt x="20" y="188"/>
                  </a:lnTo>
                  <a:lnTo>
                    <a:pt x="10" y="166"/>
                  </a:lnTo>
                  <a:lnTo>
                    <a:pt x="2" y="144"/>
                  </a:lnTo>
                  <a:lnTo>
                    <a:pt x="0" y="132"/>
                  </a:lnTo>
                  <a:lnTo>
                    <a:pt x="0" y="120"/>
                  </a:lnTo>
                  <a:lnTo>
                    <a:pt x="0" y="120"/>
                  </a:lnTo>
                  <a:lnTo>
                    <a:pt x="0" y="108"/>
                  </a:lnTo>
                  <a:lnTo>
                    <a:pt x="2" y="96"/>
                  </a:lnTo>
                  <a:lnTo>
                    <a:pt x="10" y="74"/>
                  </a:lnTo>
                  <a:lnTo>
                    <a:pt x="20" y="52"/>
                  </a:lnTo>
                  <a:lnTo>
                    <a:pt x="34" y="34"/>
                  </a:lnTo>
                  <a:lnTo>
                    <a:pt x="52" y="20"/>
                  </a:lnTo>
                  <a:lnTo>
                    <a:pt x="74" y="8"/>
                  </a:lnTo>
                  <a:lnTo>
                    <a:pt x="96" y="2"/>
                  </a:lnTo>
                  <a:lnTo>
                    <a:pt x="108" y="0"/>
                  </a:lnTo>
                  <a:lnTo>
                    <a:pt x="120" y="0"/>
                  </a:lnTo>
                  <a:lnTo>
                    <a:pt x="120" y="0"/>
                  </a:lnTo>
                  <a:lnTo>
                    <a:pt x="132" y="0"/>
                  </a:lnTo>
                  <a:lnTo>
                    <a:pt x="144" y="2"/>
                  </a:lnTo>
                  <a:lnTo>
                    <a:pt x="166" y="8"/>
                  </a:lnTo>
                  <a:lnTo>
                    <a:pt x="188" y="20"/>
                  </a:lnTo>
                  <a:lnTo>
                    <a:pt x="206" y="34"/>
                  </a:lnTo>
                  <a:lnTo>
                    <a:pt x="220" y="52"/>
                  </a:lnTo>
                  <a:lnTo>
                    <a:pt x="230" y="74"/>
                  </a:lnTo>
                  <a:lnTo>
                    <a:pt x="238" y="96"/>
                  </a:lnTo>
                  <a:lnTo>
                    <a:pt x="240" y="108"/>
                  </a:lnTo>
                  <a:lnTo>
                    <a:pt x="240" y="120"/>
                  </a:lnTo>
                  <a:lnTo>
                    <a:pt x="240" y="120"/>
                  </a:lnTo>
                  <a:lnTo>
                    <a:pt x="240" y="132"/>
                  </a:lnTo>
                  <a:lnTo>
                    <a:pt x="238" y="144"/>
                  </a:lnTo>
                  <a:lnTo>
                    <a:pt x="230" y="166"/>
                  </a:lnTo>
                  <a:lnTo>
                    <a:pt x="220" y="188"/>
                  </a:lnTo>
                  <a:lnTo>
                    <a:pt x="206" y="204"/>
                  </a:lnTo>
                  <a:lnTo>
                    <a:pt x="188" y="220"/>
                  </a:lnTo>
                  <a:lnTo>
                    <a:pt x="166" y="230"/>
                  </a:lnTo>
                  <a:lnTo>
                    <a:pt x="144" y="238"/>
                  </a:lnTo>
                  <a:lnTo>
                    <a:pt x="132" y="240"/>
                  </a:lnTo>
                  <a:lnTo>
                    <a:pt x="120" y="240"/>
                  </a:lnTo>
                  <a:lnTo>
                    <a:pt x="120" y="240"/>
                  </a:lnTo>
                  <a:close/>
                  <a:moveTo>
                    <a:pt x="120" y="18"/>
                  </a:moveTo>
                  <a:lnTo>
                    <a:pt x="120" y="18"/>
                  </a:lnTo>
                  <a:lnTo>
                    <a:pt x="100" y="20"/>
                  </a:lnTo>
                  <a:lnTo>
                    <a:pt x="80" y="26"/>
                  </a:lnTo>
                  <a:lnTo>
                    <a:pt x="62" y="36"/>
                  </a:lnTo>
                  <a:lnTo>
                    <a:pt x="48" y="48"/>
                  </a:lnTo>
                  <a:lnTo>
                    <a:pt x="36" y="62"/>
                  </a:lnTo>
                  <a:lnTo>
                    <a:pt x="26" y="80"/>
                  </a:lnTo>
                  <a:lnTo>
                    <a:pt x="20" y="100"/>
                  </a:lnTo>
                  <a:lnTo>
                    <a:pt x="18" y="120"/>
                  </a:lnTo>
                  <a:lnTo>
                    <a:pt x="18" y="120"/>
                  </a:lnTo>
                  <a:lnTo>
                    <a:pt x="20" y="140"/>
                  </a:lnTo>
                  <a:lnTo>
                    <a:pt x="26" y="160"/>
                  </a:lnTo>
                  <a:lnTo>
                    <a:pt x="36" y="178"/>
                  </a:lnTo>
                  <a:lnTo>
                    <a:pt x="48" y="192"/>
                  </a:lnTo>
                  <a:lnTo>
                    <a:pt x="62" y="204"/>
                  </a:lnTo>
                  <a:lnTo>
                    <a:pt x="80" y="214"/>
                  </a:lnTo>
                  <a:lnTo>
                    <a:pt x="100" y="220"/>
                  </a:lnTo>
                  <a:lnTo>
                    <a:pt x="120" y="222"/>
                  </a:lnTo>
                  <a:lnTo>
                    <a:pt x="120" y="222"/>
                  </a:lnTo>
                  <a:lnTo>
                    <a:pt x="140" y="220"/>
                  </a:lnTo>
                  <a:lnTo>
                    <a:pt x="160" y="214"/>
                  </a:lnTo>
                  <a:lnTo>
                    <a:pt x="178" y="204"/>
                  </a:lnTo>
                  <a:lnTo>
                    <a:pt x="192" y="192"/>
                  </a:lnTo>
                  <a:lnTo>
                    <a:pt x="204" y="178"/>
                  </a:lnTo>
                  <a:lnTo>
                    <a:pt x="214" y="160"/>
                  </a:lnTo>
                  <a:lnTo>
                    <a:pt x="220" y="140"/>
                  </a:lnTo>
                  <a:lnTo>
                    <a:pt x="222" y="120"/>
                  </a:lnTo>
                  <a:lnTo>
                    <a:pt x="222" y="120"/>
                  </a:lnTo>
                  <a:lnTo>
                    <a:pt x="220" y="100"/>
                  </a:lnTo>
                  <a:lnTo>
                    <a:pt x="214" y="80"/>
                  </a:lnTo>
                  <a:lnTo>
                    <a:pt x="204" y="62"/>
                  </a:lnTo>
                  <a:lnTo>
                    <a:pt x="192" y="48"/>
                  </a:lnTo>
                  <a:lnTo>
                    <a:pt x="178" y="36"/>
                  </a:lnTo>
                  <a:lnTo>
                    <a:pt x="160" y="26"/>
                  </a:lnTo>
                  <a:lnTo>
                    <a:pt x="140" y="20"/>
                  </a:lnTo>
                  <a:lnTo>
                    <a:pt x="120" y="18"/>
                  </a:lnTo>
                  <a:lnTo>
                    <a:pt x="120"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9" name="Rectangle 123">
              <a:extLst>
                <a:ext uri="{FF2B5EF4-FFF2-40B4-BE49-F238E27FC236}">
                  <a16:creationId xmlns:a16="http://schemas.microsoft.com/office/drawing/2014/main" id="{47AE2E27-2745-4416-9BA6-67C2A970CFAD}"/>
                </a:ext>
              </a:extLst>
            </p:cNvPr>
            <p:cNvSpPr>
              <a:spLocks noChangeArrowheads="1"/>
            </p:cNvSpPr>
            <p:nvPr/>
          </p:nvSpPr>
          <p:spPr bwMode="auto">
            <a:xfrm>
              <a:off x="350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0" name="Rectangle 124">
              <a:extLst>
                <a:ext uri="{FF2B5EF4-FFF2-40B4-BE49-F238E27FC236}">
                  <a16:creationId xmlns:a16="http://schemas.microsoft.com/office/drawing/2014/main" id="{E889804D-F9B5-4A77-B39F-CA5B9BFEFBB4}"/>
                </a:ext>
              </a:extLst>
            </p:cNvPr>
            <p:cNvSpPr>
              <a:spLocks noChangeArrowheads="1"/>
            </p:cNvSpPr>
            <p:nvPr/>
          </p:nvSpPr>
          <p:spPr bwMode="auto">
            <a:xfrm>
              <a:off x="363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1" name="Rectangle 125">
              <a:extLst>
                <a:ext uri="{FF2B5EF4-FFF2-40B4-BE49-F238E27FC236}">
                  <a16:creationId xmlns:a16="http://schemas.microsoft.com/office/drawing/2014/main" id="{B2DB065F-3DDD-44D3-8F33-9F77233B1049}"/>
                </a:ext>
              </a:extLst>
            </p:cNvPr>
            <p:cNvSpPr>
              <a:spLocks noChangeArrowheads="1"/>
            </p:cNvSpPr>
            <p:nvPr/>
          </p:nvSpPr>
          <p:spPr bwMode="auto">
            <a:xfrm>
              <a:off x="3517" y="2922"/>
              <a:ext cx="18" cy="7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2" name="Rectangle 126">
              <a:extLst>
                <a:ext uri="{FF2B5EF4-FFF2-40B4-BE49-F238E27FC236}">
                  <a16:creationId xmlns:a16="http://schemas.microsoft.com/office/drawing/2014/main" id="{0607F99C-158C-4F60-BB7E-934FE406D6DD}"/>
                </a:ext>
              </a:extLst>
            </p:cNvPr>
            <p:cNvSpPr>
              <a:spLocks noChangeArrowheads="1"/>
            </p:cNvSpPr>
            <p:nvPr/>
          </p:nvSpPr>
          <p:spPr bwMode="auto">
            <a:xfrm>
              <a:off x="3517" y="3012"/>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3" name="Rectangle 127">
              <a:extLst>
                <a:ext uri="{FF2B5EF4-FFF2-40B4-BE49-F238E27FC236}">
                  <a16:creationId xmlns:a16="http://schemas.microsoft.com/office/drawing/2014/main" id="{54DA2CC1-5B87-4178-81D4-7203EC34359D}"/>
                </a:ext>
              </a:extLst>
            </p:cNvPr>
            <p:cNvSpPr>
              <a:spLocks noChangeArrowheads="1"/>
            </p:cNvSpPr>
            <p:nvPr/>
          </p:nvSpPr>
          <p:spPr bwMode="auto">
            <a:xfrm>
              <a:off x="3559" y="2866"/>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4" name="Rectangle 128">
              <a:extLst>
                <a:ext uri="{FF2B5EF4-FFF2-40B4-BE49-F238E27FC236}">
                  <a16:creationId xmlns:a16="http://schemas.microsoft.com/office/drawing/2014/main" id="{5D1743AD-B056-4942-A871-10DE8056A1EC}"/>
                </a:ext>
              </a:extLst>
            </p:cNvPr>
            <p:cNvSpPr>
              <a:spLocks noChangeArrowheads="1"/>
            </p:cNvSpPr>
            <p:nvPr/>
          </p:nvSpPr>
          <p:spPr bwMode="auto">
            <a:xfrm>
              <a:off x="3559" y="2954"/>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5" name="Rectangle 129">
              <a:extLst>
                <a:ext uri="{FF2B5EF4-FFF2-40B4-BE49-F238E27FC236}">
                  <a16:creationId xmlns:a16="http://schemas.microsoft.com/office/drawing/2014/main" id="{DA47FDBE-D3E6-4D70-A7C2-FFA1D0040744}"/>
                </a:ext>
              </a:extLst>
            </p:cNvPr>
            <p:cNvSpPr>
              <a:spLocks noChangeArrowheads="1"/>
            </p:cNvSpPr>
            <p:nvPr/>
          </p:nvSpPr>
          <p:spPr bwMode="auto">
            <a:xfrm>
              <a:off x="3601" y="2938"/>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6" name="Rectangle 130">
              <a:extLst>
                <a:ext uri="{FF2B5EF4-FFF2-40B4-BE49-F238E27FC236}">
                  <a16:creationId xmlns:a16="http://schemas.microsoft.com/office/drawing/2014/main" id="{169D894E-E46F-45E6-920F-8DFAD056C5D9}"/>
                </a:ext>
              </a:extLst>
            </p:cNvPr>
            <p:cNvSpPr>
              <a:spLocks noChangeArrowheads="1"/>
            </p:cNvSpPr>
            <p:nvPr/>
          </p:nvSpPr>
          <p:spPr bwMode="auto">
            <a:xfrm>
              <a:off x="3601" y="3028"/>
              <a:ext cx="18" cy="24"/>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sp>
        <p:nvSpPr>
          <p:cNvPr id="2" name="Rectangle 1">
            <a:extLst>
              <a:ext uri="{FF2B5EF4-FFF2-40B4-BE49-F238E27FC236}">
                <a16:creationId xmlns:a16="http://schemas.microsoft.com/office/drawing/2014/main" id="{81BBCB87-1E0C-466E-80FE-B27776C5288F}"/>
              </a:ext>
            </a:extLst>
          </p:cNvPr>
          <p:cNvSpPr/>
          <p:nvPr/>
        </p:nvSpPr>
        <p:spPr>
          <a:xfrm>
            <a:off x="774795" y="1322675"/>
            <a:ext cx="9958920" cy="784830"/>
          </a:xfrm>
          <a:prstGeom prst="rect">
            <a:avLst/>
          </a:prstGeom>
        </p:spPr>
        <p:txBody>
          <a:bodyPr wrap="square">
            <a:spAutoFit/>
          </a:bodyPr>
          <a:lstStyle/>
          <a:p>
            <a:pPr>
              <a:spcAft>
                <a:spcPts val="600"/>
              </a:spcAft>
              <a:buClr>
                <a:schemeClr val="accent2"/>
              </a:buClr>
              <a:buSzPct val="70000"/>
            </a:pPr>
            <a:endParaRPr lang="en-IN" sz="2000" dirty="0">
              <a:solidFill>
                <a:schemeClr val="bg1"/>
              </a:solidFill>
            </a:endParaRPr>
          </a:p>
          <a:p>
            <a:pPr marL="356616" indent="-356616">
              <a:spcAft>
                <a:spcPts val="600"/>
              </a:spcAft>
              <a:buClr>
                <a:schemeClr val="accent2"/>
              </a:buClr>
              <a:buSzPct val="70000"/>
              <a:buFont typeface="Arial" pitchFamily="34" charset="0"/>
              <a:buChar char="►"/>
            </a:pPr>
            <a:endParaRPr lang="en-IN" sz="2000" dirty="0">
              <a:solidFill>
                <a:schemeClr val="bg1"/>
              </a:solidFill>
            </a:endParaRPr>
          </a:p>
        </p:txBody>
      </p:sp>
      <p:pic>
        <p:nvPicPr>
          <p:cNvPr id="4" name="Picture 3">
            <a:extLst>
              <a:ext uri="{FF2B5EF4-FFF2-40B4-BE49-F238E27FC236}">
                <a16:creationId xmlns:a16="http://schemas.microsoft.com/office/drawing/2014/main" id="{0155E80A-54EB-4C63-907A-F96C90BE5F31}"/>
              </a:ext>
            </a:extLst>
          </p:cNvPr>
          <p:cNvPicPr>
            <a:picLocks noChangeAspect="1"/>
          </p:cNvPicPr>
          <p:nvPr/>
        </p:nvPicPr>
        <p:blipFill>
          <a:blip r:embed="rId3"/>
          <a:stretch>
            <a:fillRect/>
          </a:stretch>
        </p:blipFill>
        <p:spPr>
          <a:xfrm>
            <a:off x="600356" y="1443835"/>
            <a:ext cx="5343244" cy="4424530"/>
          </a:xfrm>
          <a:prstGeom prst="rect">
            <a:avLst/>
          </a:prstGeom>
        </p:spPr>
      </p:pic>
      <p:pic>
        <p:nvPicPr>
          <p:cNvPr id="5" name="Picture 4">
            <a:extLst>
              <a:ext uri="{FF2B5EF4-FFF2-40B4-BE49-F238E27FC236}">
                <a16:creationId xmlns:a16="http://schemas.microsoft.com/office/drawing/2014/main" id="{F19246B5-2D60-4D6E-9605-F6738A223295}"/>
              </a:ext>
            </a:extLst>
          </p:cNvPr>
          <p:cNvPicPr>
            <a:picLocks noChangeAspect="1"/>
          </p:cNvPicPr>
          <p:nvPr/>
        </p:nvPicPr>
        <p:blipFill>
          <a:blip r:embed="rId4"/>
          <a:stretch>
            <a:fillRect/>
          </a:stretch>
        </p:blipFill>
        <p:spPr>
          <a:xfrm>
            <a:off x="6257168" y="1443834"/>
            <a:ext cx="5313140" cy="4424531"/>
          </a:xfrm>
          <a:prstGeom prst="rect">
            <a:avLst/>
          </a:prstGeom>
        </p:spPr>
      </p:pic>
    </p:spTree>
    <p:extLst>
      <p:ext uri="{BB962C8B-B14F-4D97-AF65-F5344CB8AC3E}">
        <p14:creationId xmlns:p14="http://schemas.microsoft.com/office/powerpoint/2010/main" val="1480844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370703" y="286113"/>
            <a:ext cx="10977033" cy="860400"/>
          </a:xfrm>
        </p:spPr>
        <p:txBody>
          <a:bodyPr/>
          <a:lstStyle/>
          <a:p>
            <a:r>
              <a:rPr lang="en-US" dirty="0">
                <a:latin typeface="+mj-lt"/>
              </a:rPr>
              <a:t>Removing Duplicates - Introduction</a:t>
            </a:r>
          </a:p>
        </p:txBody>
      </p:sp>
      <p:cxnSp>
        <p:nvCxnSpPr>
          <p:cNvPr id="78" name="Straight Connector 77">
            <a:extLst>
              <a:ext uri="{FF2B5EF4-FFF2-40B4-BE49-F238E27FC236}">
                <a16:creationId xmlns:a16="http://schemas.microsoft.com/office/drawing/2014/main" id="{70F3F734-9983-419C-9C10-78BB08A5A5B8}"/>
              </a:ext>
            </a:extLst>
          </p:cNvPr>
          <p:cNvCxnSpPr>
            <a:cxnSpLocks/>
          </p:cNvCxnSpPr>
          <p:nvPr/>
        </p:nvCxnSpPr>
        <p:spPr>
          <a:xfrm>
            <a:off x="370703" y="864973"/>
            <a:ext cx="1639329" cy="0"/>
          </a:xfrm>
          <a:prstGeom prst="line">
            <a:avLst/>
          </a:prstGeom>
          <a:ln>
            <a:solidFill>
              <a:schemeClr val="tx2"/>
            </a:solidFill>
            <a:tailEnd type="none"/>
          </a:ln>
        </p:spPr>
        <p:style>
          <a:lnRef idx="3">
            <a:schemeClr val="accent1"/>
          </a:lnRef>
          <a:fillRef idx="0">
            <a:schemeClr val="accent1"/>
          </a:fillRef>
          <a:effectRef idx="2">
            <a:schemeClr val="accent1"/>
          </a:effectRef>
          <a:fontRef idx="minor">
            <a:schemeClr val="tx1"/>
          </a:fontRef>
        </p:style>
      </p:cxnSp>
      <p:cxnSp>
        <p:nvCxnSpPr>
          <p:cNvPr id="79" name="Straight Connector 78">
            <a:extLst>
              <a:ext uri="{FF2B5EF4-FFF2-40B4-BE49-F238E27FC236}">
                <a16:creationId xmlns:a16="http://schemas.microsoft.com/office/drawing/2014/main" id="{4C2A301C-F3EC-4C71-ACA1-5536D9573B78}"/>
              </a:ext>
            </a:extLst>
          </p:cNvPr>
          <p:cNvCxnSpPr>
            <a:cxnSpLocks/>
          </p:cNvCxnSpPr>
          <p:nvPr/>
        </p:nvCxnSpPr>
        <p:spPr>
          <a:xfrm>
            <a:off x="2089250" y="864973"/>
            <a:ext cx="440724" cy="0"/>
          </a:xfrm>
          <a:prstGeom prst="line">
            <a:avLst/>
          </a:prstGeom>
          <a:ln>
            <a:solidFill>
              <a:schemeClr val="tx1">
                <a:lumMod val="60000"/>
                <a:lumOff val="40000"/>
              </a:schemeClr>
            </a:solidFill>
            <a:tailEnd type="none"/>
          </a:ln>
        </p:spPr>
        <p:style>
          <a:lnRef idx="3">
            <a:schemeClr val="accent1"/>
          </a:lnRef>
          <a:fillRef idx="0">
            <a:schemeClr val="accent1"/>
          </a:fillRef>
          <a:effectRef idx="2">
            <a:schemeClr val="accent1"/>
          </a:effectRef>
          <a:fontRef idx="minor">
            <a:schemeClr val="tx1"/>
          </a:fontRef>
        </p:style>
      </p:cxnSp>
      <p:cxnSp>
        <p:nvCxnSpPr>
          <p:cNvPr id="80" name="Straight Connector 79">
            <a:extLst>
              <a:ext uri="{FF2B5EF4-FFF2-40B4-BE49-F238E27FC236}">
                <a16:creationId xmlns:a16="http://schemas.microsoft.com/office/drawing/2014/main" id="{27EEF094-576B-40CE-B282-EB10E26EBE1D}"/>
              </a:ext>
            </a:extLst>
          </p:cNvPr>
          <p:cNvCxnSpPr>
            <a:cxnSpLocks/>
          </p:cNvCxnSpPr>
          <p:nvPr/>
        </p:nvCxnSpPr>
        <p:spPr>
          <a:xfrm>
            <a:off x="2618822" y="864973"/>
            <a:ext cx="214994" cy="0"/>
          </a:xfrm>
          <a:prstGeom prst="line">
            <a:avLst/>
          </a:prstGeom>
          <a:ln>
            <a:solidFill>
              <a:schemeClr val="bg1"/>
            </a:solidFill>
            <a:tailEnd type="none"/>
          </a:ln>
        </p:spPr>
        <p:style>
          <a:lnRef idx="3">
            <a:schemeClr val="accent1"/>
          </a:lnRef>
          <a:fillRef idx="0">
            <a:schemeClr val="accent1"/>
          </a:fillRef>
          <a:effectRef idx="2">
            <a:schemeClr val="accent1"/>
          </a:effectRef>
          <a:fontRef idx="minor">
            <a:schemeClr val="tx1"/>
          </a:fontRef>
        </p:style>
      </p:cxnSp>
      <p:sp>
        <p:nvSpPr>
          <p:cNvPr id="43" name="AutoShape 10" descr="Jigsaw puzzle bulb animated illustration, Teamwork, Yellow light ...">
            <a:extLst>
              <a:ext uri="{FF2B5EF4-FFF2-40B4-BE49-F238E27FC236}">
                <a16:creationId xmlns:a16="http://schemas.microsoft.com/office/drawing/2014/main" id="{6F3C8D76-2D2B-4951-A91D-F3A1454A658B}"/>
              </a:ext>
            </a:extLst>
          </p:cNvPr>
          <p:cNvSpPr>
            <a:spLocks noChangeAspect="1" noChangeArrowheads="1"/>
          </p:cNvSpPr>
          <p:nvPr/>
        </p:nvSpPr>
        <p:spPr bwMode="auto">
          <a:xfrm>
            <a:off x="5943600" y="32413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E2E38"/>
              </a:solidFill>
              <a:effectLst/>
              <a:uLnTx/>
              <a:uFillTx/>
              <a:latin typeface="EYInterstate Light"/>
              <a:ea typeface="+mn-ea"/>
              <a:cs typeface="+mn-cs"/>
            </a:endParaRPr>
          </a:p>
        </p:txBody>
      </p:sp>
      <p:grpSp>
        <p:nvGrpSpPr>
          <p:cNvPr id="187" name="Group 80">
            <a:extLst>
              <a:ext uri="{FF2B5EF4-FFF2-40B4-BE49-F238E27FC236}">
                <a16:creationId xmlns:a16="http://schemas.microsoft.com/office/drawing/2014/main" id="{169B97D7-BAD5-4A6C-AA4F-5713152F7F1C}"/>
              </a:ext>
            </a:extLst>
          </p:cNvPr>
          <p:cNvGrpSpPr>
            <a:grpSpLocks noChangeAspect="1"/>
          </p:cNvGrpSpPr>
          <p:nvPr/>
        </p:nvGrpSpPr>
        <p:grpSpPr bwMode="auto">
          <a:xfrm>
            <a:off x="2060238" y="3030793"/>
            <a:ext cx="469736" cy="452520"/>
            <a:chOff x="4460" y="2946"/>
            <a:chExt cx="764" cy="736"/>
          </a:xfrm>
        </p:grpSpPr>
        <p:sp>
          <p:nvSpPr>
            <p:cNvPr id="188" name="AutoShape 79">
              <a:extLst>
                <a:ext uri="{FF2B5EF4-FFF2-40B4-BE49-F238E27FC236}">
                  <a16:creationId xmlns:a16="http://schemas.microsoft.com/office/drawing/2014/main" id="{E672F285-9F96-45B4-B410-65760BE97C63}"/>
                </a:ext>
              </a:extLst>
            </p:cNvPr>
            <p:cNvSpPr>
              <a:spLocks noChangeAspect="1" noChangeArrowheads="1" noTextEdit="1"/>
            </p:cNvSpPr>
            <p:nvPr/>
          </p:nvSpPr>
          <p:spPr bwMode="auto">
            <a:xfrm>
              <a:off x="4460" y="2946"/>
              <a:ext cx="764"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89" name="Freeform 81">
              <a:extLst>
                <a:ext uri="{FF2B5EF4-FFF2-40B4-BE49-F238E27FC236}">
                  <a16:creationId xmlns:a16="http://schemas.microsoft.com/office/drawing/2014/main" id="{01C9E3D0-75D8-4520-A3A6-FB6057E55B72}"/>
                </a:ext>
              </a:extLst>
            </p:cNvPr>
            <p:cNvSpPr>
              <a:spLocks noEditPoints="1"/>
            </p:cNvSpPr>
            <p:nvPr/>
          </p:nvSpPr>
          <p:spPr bwMode="auto">
            <a:xfrm>
              <a:off x="4504" y="3124"/>
              <a:ext cx="74" cy="552"/>
            </a:xfrm>
            <a:custGeom>
              <a:avLst/>
              <a:gdLst>
                <a:gd name="T0" fmla="*/ 36 w 74"/>
                <a:gd name="T1" fmla="*/ 552 h 552"/>
                <a:gd name="T2" fmla="*/ 0 w 74"/>
                <a:gd name="T3" fmla="*/ 478 h 552"/>
                <a:gd name="T4" fmla="*/ 0 w 74"/>
                <a:gd name="T5" fmla="*/ 0 h 552"/>
                <a:gd name="T6" fmla="*/ 74 w 74"/>
                <a:gd name="T7" fmla="*/ 0 h 552"/>
                <a:gd name="T8" fmla="*/ 74 w 74"/>
                <a:gd name="T9" fmla="*/ 478 h 552"/>
                <a:gd name="T10" fmla="*/ 36 w 74"/>
                <a:gd name="T11" fmla="*/ 552 h 552"/>
                <a:gd name="T12" fmla="*/ 18 w 74"/>
                <a:gd name="T13" fmla="*/ 474 h 552"/>
                <a:gd name="T14" fmla="*/ 36 w 74"/>
                <a:gd name="T15" fmla="*/ 512 h 552"/>
                <a:gd name="T16" fmla="*/ 56 w 74"/>
                <a:gd name="T17" fmla="*/ 474 h 552"/>
                <a:gd name="T18" fmla="*/ 56 w 74"/>
                <a:gd name="T19" fmla="*/ 18 h 552"/>
                <a:gd name="T20" fmla="*/ 18 w 74"/>
                <a:gd name="T21" fmla="*/ 18 h 552"/>
                <a:gd name="T22" fmla="*/ 18 w 74"/>
                <a:gd name="T23" fmla="*/ 474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52">
                  <a:moveTo>
                    <a:pt x="36" y="552"/>
                  </a:moveTo>
                  <a:lnTo>
                    <a:pt x="0" y="478"/>
                  </a:lnTo>
                  <a:lnTo>
                    <a:pt x="0" y="0"/>
                  </a:lnTo>
                  <a:lnTo>
                    <a:pt x="74" y="0"/>
                  </a:lnTo>
                  <a:lnTo>
                    <a:pt x="74" y="478"/>
                  </a:lnTo>
                  <a:lnTo>
                    <a:pt x="36" y="552"/>
                  </a:lnTo>
                  <a:close/>
                  <a:moveTo>
                    <a:pt x="18" y="474"/>
                  </a:moveTo>
                  <a:lnTo>
                    <a:pt x="36" y="512"/>
                  </a:lnTo>
                  <a:lnTo>
                    <a:pt x="56" y="474"/>
                  </a:lnTo>
                  <a:lnTo>
                    <a:pt x="56" y="18"/>
                  </a:lnTo>
                  <a:lnTo>
                    <a:pt x="18" y="18"/>
                  </a:lnTo>
                  <a:lnTo>
                    <a:pt x="18" y="47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0" name="Rectangle 82">
              <a:extLst>
                <a:ext uri="{FF2B5EF4-FFF2-40B4-BE49-F238E27FC236}">
                  <a16:creationId xmlns:a16="http://schemas.microsoft.com/office/drawing/2014/main" id="{9ADCA545-2B6F-4965-8505-59A2DE45BE51}"/>
                </a:ext>
              </a:extLst>
            </p:cNvPr>
            <p:cNvSpPr>
              <a:spLocks noChangeArrowheads="1"/>
            </p:cNvSpPr>
            <p:nvPr/>
          </p:nvSpPr>
          <p:spPr bwMode="auto">
            <a:xfrm>
              <a:off x="4532" y="3652"/>
              <a:ext cx="18" cy="3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1" name="Rectangle 83">
              <a:extLst>
                <a:ext uri="{FF2B5EF4-FFF2-40B4-BE49-F238E27FC236}">
                  <a16:creationId xmlns:a16="http://schemas.microsoft.com/office/drawing/2014/main" id="{76D967B5-9FF8-4121-B6AD-383494CBD613}"/>
                </a:ext>
              </a:extLst>
            </p:cNvPr>
            <p:cNvSpPr>
              <a:spLocks noChangeArrowheads="1"/>
            </p:cNvSpPr>
            <p:nvPr/>
          </p:nvSpPr>
          <p:spPr bwMode="auto">
            <a:xfrm>
              <a:off x="4504" y="3576"/>
              <a:ext cx="7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2" name="Freeform 84">
              <a:extLst>
                <a:ext uri="{FF2B5EF4-FFF2-40B4-BE49-F238E27FC236}">
                  <a16:creationId xmlns:a16="http://schemas.microsoft.com/office/drawing/2014/main" id="{4F74BD9E-3595-42B8-B5A3-FC1FD579F2E4}"/>
                </a:ext>
              </a:extLst>
            </p:cNvPr>
            <p:cNvSpPr>
              <a:spLocks noEditPoints="1"/>
            </p:cNvSpPr>
            <p:nvPr/>
          </p:nvSpPr>
          <p:spPr bwMode="auto">
            <a:xfrm>
              <a:off x="4516" y="3086"/>
              <a:ext cx="50" cy="56"/>
            </a:xfrm>
            <a:custGeom>
              <a:avLst/>
              <a:gdLst>
                <a:gd name="T0" fmla="*/ 50 w 50"/>
                <a:gd name="T1" fmla="*/ 56 h 56"/>
                <a:gd name="T2" fmla="*/ 0 w 50"/>
                <a:gd name="T3" fmla="*/ 56 h 56"/>
                <a:gd name="T4" fmla="*/ 0 w 50"/>
                <a:gd name="T5" fmla="*/ 0 h 56"/>
                <a:gd name="T6" fmla="*/ 50 w 50"/>
                <a:gd name="T7" fmla="*/ 0 h 56"/>
                <a:gd name="T8" fmla="*/ 50 w 50"/>
                <a:gd name="T9" fmla="*/ 56 h 56"/>
                <a:gd name="T10" fmla="*/ 18 w 50"/>
                <a:gd name="T11" fmla="*/ 38 h 56"/>
                <a:gd name="T12" fmla="*/ 32 w 50"/>
                <a:gd name="T13" fmla="*/ 38 h 56"/>
                <a:gd name="T14" fmla="*/ 32 w 50"/>
                <a:gd name="T15" fmla="*/ 18 h 56"/>
                <a:gd name="T16" fmla="*/ 18 w 50"/>
                <a:gd name="T17" fmla="*/ 18 h 56"/>
                <a:gd name="T18" fmla="*/ 18 w 50"/>
                <a:gd name="T19"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6">
                  <a:moveTo>
                    <a:pt x="50" y="56"/>
                  </a:moveTo>
                  <a:lnTo>
                    <a:pt x="0" y="56"/>
                  </a:lnTo>
                  <a:lnTo>
                    <a:pt x="0" y="0"/>
                  </a:lnTo>
                  <a:lnTo>
                    <a:pt x="50" y="0"/>
                  </a:lnTo>
                  <a:lnTo>
                    <a:pt x="50" y="56"/>
                  </a:lnTo>
                  <a:close/>
                  <a:moveTo>
                    <a:pt x="18" y="38"/>
                  </a:moveTo>
                  <a:lnTo>
                    <a:pt x="32" y="38"/>
                  </a:lnTo>
                  <a:lnTo>
                    <a:pt x="32" y="18"/>
                  </a:lnTo>
                  <a:lnTo>
                    <a:pt x="18" y="18"/>
                  </a:lnTo>
                  <a:lnTo>
                    <a:pt x="18" y="3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3" name="Freeform 85">
              <a:extLst>
                <a:ext uri="{FF2B5EF4-FFF2-40B4-BE49-F238E27FC236}">
                  <a16:creationId xmlns:a16="http://schemas.microsoft.com/office/drawing/2014/main" id="{AEC2CBB3-1C32-4CC2-993A-6FDB1EDA9709}"/>
                </a:ext>
              </a:extLst>
            </p:cNvPr>
            <p:cNvSpPr>
              <a:spLocks/>
            </p:cNvSpPr>
            <p:nvPr/>
          </p:nvSpPr>
          <p:spPr bwMode="auto">
            <a:xfrm>
              <a:off x="4460" y="3158"/>
              <a:ext cx="118" cy="214"/>
            </a:xfrm>
            <a:custGeom>
              <a:avLst/>
              <a:gdLst>
                <a:gd name="T0" fmla="*/ 18 w 118"/>
                <a:gd name="T1" fmla="*/ 214 h 214"/>
                <a:gd name="T2" fmla="*/ 0 w 118"/>
                <a:gd name="T3" fmla="*/ 214 h 214"/>
                <a:gd name="T4" fmla="*/ 0 w 118"/>
                <a:gd name="T5" fmla="*/ 32 h 214"/>
                <a:gd name="T6" fmla="*/ 0 w 118"/>
                <a:gd name="T7" fmla="*/ 32 h 214"/>
                <a:gd name="T8" fmla="*/ 0 w 118"/>
                <a:gd name="T9" fmla="*/ 26 h 214"/>
                <a:gd name="T10" fmla="*/ 2 w 118"/>
                <a:gd name="T11" fmla="*/ 20 h 214"/>
                <a:gd name="T12" fmla="*/ 6 w 118"/>
                <a:gd name="T13" fmla="*/ 14 h 214"/>
                <a:gd name="T14" fmla="*/ 10 w 118"/>
                <a:gd name="T15" fmla="*/ 10 h 214"/>
                <a:gd name="T16" fmla="*/ 14 w 118"/>
                <a:gd name="T17" fmla="*/ 6 h 214"/>
                <a:gd name="T18" fmla="*/ 20 w 118"/>
                <a:gd name="T19" fmla="*/ 2 h 214"/>
                <a:gd name="T20" fmla="*/ 26 w 118"/>
                <a:gd name="T21" fmla="*/ 0 h 214"/>
                <a:gd name="T22" fmla="*/ 32 w 118"/>
                <a:gd name="T23" fmla="*/ 0 h 214"/>
                <a:gd name="T24" fmla="*/ 118 w 118"/>
                <a:gd name="T25" fmla="*/ 0 h 214"/>
                <a:gd name="T26" fmla="*/ 118 w 118"/>
                <a:gd name="T27" fmla="*/ 18 h 214"/>
                <a:gd name="T28" fmla="*/ 32 w 118"/>
                <a:gd name="T29" fmla="*/ 18 h 214"/>
                <a:gd name="T30" fmla="*/ 32 w 118"/>
                <a:gd name="T31" fmla="*/ 18 h 214"/>
                <a:gd name="T32" fmla="*/ 26 w 118"/>
                <a:gd name="T33" fmla="*/ 20 h 214"/>
                <a:gd name="T34" fmla="*/ 22 w 118"/>
                <a:gd name="T35" fmla="*/ 22 h 214"/>
                <a:gd name="T36" fmla="*/ 20 w 118"/>
                <a:gd name="T37" fmla="*/ 26 h 214"/>
                <a:gd name="T38" fmla="*/ 18 w 118"/>
                <a:gd name="T39" fmla="*/ 32 h 214"/>
                <a:gd name="T40" fmla="*/ 18 w 118"/>
                <a:gd name="T4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214">
                  <a:moveTo>
                    <a:pt x="18" y="214"/>
                  </a:moveTo>
                  <a:lnTo>
                    <a:pt x="0" y="214"/>
                  </a:lnTo>
                  <a:lnTo>
                    <a:pt x="0" y="32"/>
                  </a:lnTo>
                  <a:lnTo>
                    <a:pt x="0" y="32"/>
                  </a:lnTo>
                  <a:lnTo>
                    <a:pt x="0" y="26"/>
                  </a:lnTo>
                  <a:lnTo>
                    <a:pt x="2" y="20"/>
                  </a:lnTo>
                  <a:lnTo>
                    <a:pt x="6" y="14"/>
                  </a:lnTo>
                  <a:lnTo>
                    <a:pt x="10" y="10"/>
                  </a:lnTo>
                  <a:lnTo>
                    <a:pt x="14" y="6"/>
                  </a:lnTo>
                  <a:lnTo>
                    <a:pt x="20" y="2"/>
                  </a:lnTo>
                  <a:lnTo>
                    <a:pt x="26" y="0"/>
                  </a:lnTo>
                  <a:lnTo>
                    <a:pt x="32" y="0"/>
                  </a:lnTo>
                  <a:lnTo>
                    <a:pt x="118" y="0"/>
                  </a:lnTo>
                  <a:lnTo>
                    <a:pt x="118" y="18"/>
                  </a:lnTo>
                  <a:lnTo>
                    <a:pt x="32" y="18"/>
                  </a:lnTo>
                  <a:lnTo>
                    <a:pt x="32" y="18"/>
                  </a:lnTo>
                  <a:lnTo>
                    <a:pt x="26" y="20"/>
                  </a:lnTo>
                  <a:lnTo>
                    <a:pt x="22" y="22"/>
                  </a:lnTo>
                  <a:lnTo>
                    <a:pt x="20" y="26"/>
                  </a:lnTo>
                  <a:lnTo>
                    <a:pt x="18" y="32"/>
                  </a:lnTo>
                  <a:lnTo>
                    <a:pt x="18" y="21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4" name="Freeform 86">
              <a:extLst>
                <a:ext uri="{FF2B5EF4-FFF2-40B4-BE49-F238E27FC236}">
                  <a16:creationId xmlns:a16="http://schemas.microsoft.com/office/drawing/2014/main" id="{24004F01-9422-4763-859F-297ED4B56696}"/>
                </a:ext>
              </a:extLst>
            </p:cNvPr>
            <p:cNvSpPr>
              <a:spLocks noEditPoints="1"/>
            </p:cNvSpPr>
            <p:nvPr/>
          </p:nvSpPr>
          <p:spPr bwMode="auto">
            <a:xfrm>
              <a:off x="4936" y="3336"/>
              <a:ext cx="288" cy="288"/>
            </a:xfrm>
            <a:custGeom>
              <a:avLst/>
              <a:gdLst>
                <a:gd name="T0" fmla="*/ 116 w 288"/>
                <a:gd name="T1" fmla="*/ 288 h 288"/>
                <a:gd name="T2" fmla="*/ 112 w 288"/>
                <a:gd name="T3" fmla="*/ 250 h 288"/>
                <a:gd name="T4" fmla="*/ 62 w 288"/>
                <a:gd name="T5" fmla="*/ 266 h 288"/>
                <a:gd name="T6" fmla="*/ 46 w 288"/>
                <a:gd name="T7" fmla="*/ 196 h 288"/>
                <a:gd name="T8" fmla="*/ 38 w 288"/>
                <a:gd name="T9" fmla="*/ 176 h 288"/>
                <a:gd name="T10" fmla="*/ 0 w 288"/>
                <a:gd name="T11" fmla="*/ 116 h 288"/>
                <a:gd name="T12" fmla="*/ 38 w 288"/>
                <a:gd name="T13" fmla="*/ 112 h 288"/>
                <a:gd name="T14" fmla="*/ 22 w 288"/>
                <a:gd name="T15" fmla="*/ 62 h 288"/>
                <a:gd name="T16" fmla="*/ 92 w 288"/>
                <a:gd name="T17" fmla="*/ 46 h 288"/>
                <a:gd name="T18" fmla="*/ 112 w 288"/>
                <a:gd name="T19" fmla="*/ 38 h 288"/>
                <a:gd name="T20" fmla="*/ 172 w 288"/>
                <a:gd name="T21" fmla="*/ 0 h 288"/>
                <a:gd name="T22" fmla="*/ 176 w 288"/>
                <a:gd name="T23" fmla="*/ 38 h 288"/>
                <a:gd name="T24" fmla="*/ 226 w 288"/>
                <a:gd name="T25" fmla="*/ 22 h 288"/>
                <a:gd name="T26" fmla="*/ 240 w 288"/>
                <a:gd name="T27" fmla="*/ 92 h 288"/>
                <a:gd name="T28" fmla="*/ 250 w 288"/>
                <a:gd name="T29" fmla="*/ 112 h 288"/>
                <a:gd name="T30" fmla="*/ 288 w 288"/>
                <a:gd name="T31" fmla="*/ 172 h 288"/>
                <a:gd name="T32" fmla="*/ 250 w 288"/>
                <a:gd name="T33" fmla="*/ 176 h 288"/>
                <a:gd name="T34" fmla="*/ 266 w 288"/>
                <a:gd name="T35" fmla="*/ 226 h 288"/>
                <a:gd name="T36" fmla="*/ 196 w 288"/>
                <a:gd name="T37" fmla="*/ 242 h 288"/>
                <a:gd name="T38" fmla="*/ 176 w 288"/>
                <a:gd name="T39" fmla="*/ 250 h 288"/>
                <a:gd name="T40" fmla="*/ 132 w 288"/>
                <a:gd name="T41" fmla="*/ 270 h 288"/>
                <a:gd name="T42" fmla="*/ 158 w 288"/>
                <a:gd name="T43" fmla="*/ 236 h 288"/>
                <a:gd name="T44" fmla="*/ 164 w 288"/>
                <a:gd name="T45" fmla="*/ 234 h 288"/>
                <a:gd name="T46" fmla="*/ 192 w 288"/>
                <a:gd name="T47" fmla="*/ 222 h 288"/>
                <a:gd name="T48" fmla="*/ 224 w 288"/>
                <a:gd name="T49" fmla="*/ 242 h 288"/>
                <a:gd name="T50" fmla="*/ 218 w 288"/>
                <a:gd name="T51" fmla="*/ 198 h 288"/>
                <a:gd name="T52" fmla="*/ 222 w 288"/>
                <a:gd name="T53" fmla="*/ 192 h 288"/>
                <a:gd name="T54" fmla="*/ 234 w 288"/>
                <a:gd name="T55" fmla="*/ 166 h 288"/>
                <a:gd name="T56" fmla="*/ 270 w 288"/>
                <a:gd name="T57" fmla="*/ 156 h 288"/>
                <a:gd name="T58" fmla="*/ 234 w 288"/>
                <a:gd name="T59" fmla="*/ 128 h 288"/>
                <a:gd name="T60" fmla="*/ 234 w 288"/>
                <a:gd name="T61" fmla="*/ 122 h 288"/>
                <a:gd name="T62" fmla="*/ 222 w 288"/>
                <a:gd name="T63" fmla="*/ 96 h 288"/>
                <a:gd name="T64" fmla="*/ 240 w 288"/>
                <a:gd name="T65" fmla="*/ 64 h 288"/>
                <a:gd name="T66" fmla="*/ 198 w 288"/>
                <a:gd name="T67" fmla="*/ 68 h 288"/>
                <a:gd name="T68" fmla="*/ 192 w 288"/>
                <a:gd name="T69" fmla="*/ 66 h 288"/>
                <a:gd name="T70" fmla="*/ 164 w 288"/>
                <a:gd name="T71" fmla="*/ 54 h 288"/>
                <a:gd name="T72" fmla="*/ 156 w 288"/>
                <a:gd name="T73" fmla="*/ 18 h 288"/>
                <a:gd name="T74" fmla="*/ 128 w 288"/>
                <a:gd name="T75" fmla="*/ 52 h 288"/>
                <a:gd name="T76" fmla="*/ 122 w 288"/>
                <a:gd name="T77" fmla="*/ 54 h 288"/>
                <a:gd name="T78" fmla="*/ 94 w 288"/>
                <a:gd name="T79" fmla="*/ 66 h 288"/>
                <a:gd name="T80" fmla="*/ 62 w 288"/>
                <a:gd name="T81" fmla="*/ 46 h 288"/>
                <a:gd name="T82" fmla="*/ 68 w 288"/>
                <a:gd name="T83" fmla="*/ 90 h 288"/>
                <a:gd name="T84" fmla="*/ 64 w 288"/>
                <a:gd name="T85" fmla="*/ 96 h 288"/>
                <a:gd name="T86" fmla="*/ 54 w 288"/>
                <a:gd name="T87" fmla="*/ 122 h 288"/>
                <a:gd name="T88" fmla="*/ 18 w 288"/>
                <a:gd name="T89" fmla="*/ 132 h 288"/>
                <a:gd name="T90" fmla="*/ 52 w 288"/>
                <a:gd name="T91" fmla="*/ 160 h 288"/>
                <a:gd name="T92" fmla="*/ 54 w 288"/>
                <a:gd name="T93" fmla="*/ 166 h 288"/>
                <a:gd name="T94" fmla="*/ 64 w 288"/>
                <a:gd name="T95" fmla="*/ 192 h 288"/>
                <a:gd name="T96" fmla="*/ 46 w 288"/>
                <a:gd name="T97" fmla="*/ 224 h 288"/>
                <a:gd name="T98" fmla="*/ 90 w 288"/>
                <a:gd name="T99" fmla="*/ 220 h 288"/>
                <a:gd name="T100" fmla="*/ 96 w 288"/>
                <a:gd name="T101" fmla="*/ 222 h 288"/>
                <a:gd name="T102" fmla="*/ 122 w 288"/>
                <a:gd name="T103" fmla="*/ 234 h 288"/>
                <a:gd name="T104" fmla="*/ 132 w 288"/>
                <a:gd name="T105" fmla="*/ 270 h 288"/>
                <a:gd name="T106" fmla="*/ 278 w 288"/>
                <a:gd name="T107" fmla="*/ 16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172" y="288"/>
                  </a:moveTo>
                  <a:lnTo>
                    <a:pt x="116" y="288"/>
                  </a:lnTo>
                  <a:lnTo>
                    <a:pt x="112" y="250"/>
                  </a:lnTo>
                  <a:lnTo>
                    <a:pt x="112" y="250"/>
                  </a:lnTo>
                  <a:lnTo>
                    <a:pt x="92" y="242"/>
                  </a:lnTo>
                  <a:lnTo>
                    <a:pt x="62" y="266"/>
                  </a:lnTo>
                  <a:lnTo>
                    <a:pt x="22" y="226"/>
                  </a:lnTo>
                  <a:lnTo>
                    <a:pt x="46" y="196"/>
                  </a:lnTo>
                  <a:lnTo>
                    <a:pt x="46" y="196"/>
                  </a:lnTo>
                  <a:lnTo>
                    <a:pt x="38" y="176"/>
                  </a:lnTo>
                  <a:lnTo>
                    <a:pt x="0" y="172"/>
                  </a:lnTo>
                  <a:lnTo>
                    <a:pt x="0" y="116"/>
                  </a:lnTo>
                  <a:lnTo>
                    <a:pt x="38" y="112"/>
                  </a:lnTo>
                  <a:lnTo>
                    <a:pt x="38" y="112"/>
                  </a:lnTo>
                  <a:lnTo>
                    <a:pt x="46" y="92"/>
                  </a:lnTo>
                  <a:lnTo>
                    <a:pt x="22" y="62"/>
                  </a:lnTo>
                  <a:lnTo>
                    <a:pt x="62" y="22"/>
                  </a:lnTo>
                  <a:lnTo>
                    <a:pt x="92" y="46"/>
                  </a:lnTo>
                  <a:lnTo>
                    <a:pt x="92" y="46"/>
                  </a:lnTo>
                  <a:lnTo>
                    <a:pt x="112" y="38"/>
                  </a:lnTo>
                  <a:lnTo>
                    <a:pt x="116" y="0"/>
                  </a:lnTo>
                  <a:lnTo>
                    <a:pt x="172" y="0"/>
                  </a:lnTo>
                  <a:lnTo>
                    <a:pt x="176" y="38"/>
                  </a:lnTo>
                  <a:lnTo>
                    <a:pt x="176" y="38"/>
                  </a:lnTo>
                  <a:lnTo>
                    <a:pt x="196" y="46"/>
                  </a:lnTo>
                  <a:lnTo>
                    <a:pt x="226" y="22"/>
                  </a:lnTo>
                  <a:lnTo>
                    <a:pt x="266" y="62"/>
                  </a:lnTo>
                  <a:lnTo>
                    <a:pt x="240" y="92"/>
                  </a:lnTo>
                  <a:lnTo>
                    <a:pt x="240" y="92"/>
                  </a:lnTo>
                  <a:lnTo>
                    <a:pt x="250" y="112"/>
                  </a:lnTo>
                  <a:lnTo>
                    <a:pt x="288" y="116"/>
                  </a:lnTo>
                  <a:lnTo>
                    <a:pt x="288" y="172"/>
                  </a:lnTo>
                  <a:lnTo>
                    <a:pt x="250" y="176"/>
                  </a:lnTo>
                  <a:lnTo>
                    <a:pt x="250" y="176"/>
                  </a:lnTo>
                  <a:lnTo>
                    <a:pt x="240" y="196"/>
                  </a:lnTo>
                  <a:lnTo>
                    <a:pt x="266" y="226"/>
                  </a:lnTo>
                  <a:lnTo>
                    <a:pt x="226" y="266"/>
                  </a:lnTo>
                  <a:lnTo>
                    <a:pt x="196" y="242"/>
                  </a:lnTo>
                  <a:lnTo>
                    <a:pt x="196" y="242"/>
                  </a:lnTo>
                  <a:lnTo>
                    <a:pt x="176" y="250"/>
                  </a:lnTo>
                  <a:lnTo>
                    <a:pt x="172" y="288"/>
                  </a:lnTo>
                  <a:close/>
                  <a:moveTo>
                    <a:pt x="132" y="270"/>
                  </a:moveTo>
                  <a:lnTo>
                    <a:pt x="156" y="270"/>
                  </a:lnTo>
                  <a:lnTo>
                    <a:pt x="158" y="236"/>
                  </a:lnTo>
                  <a:lnTo>
                    <a:pt x="164" y="234"/>
                  </a:lnTo>
                  <a:lnTo>
                    <a:pt x="164" y="234"/>
                  </a:lnTo>
                  <a:lnTo>
                    <a:pt x="178" y="230"/>
                  </a:lnTo>
                  <a:lnTo>
                    <a:pt x="192" y="222"/>
                  </a:lnTo>
                  <a:lnTo>
                    <a:pt x="198" y="220"/>
                  </a:lnTo>
                  <a:lnTo>
                    <a:pt x="224" y="242"/>
                  </a:lnTo>
                  <a:lnTo>
                    <a:pt x="240" y="224"/>
                  </a:lnTo>
                  <a:lnTo>
                    <a:pt x="218" y="198"/>
                  </a:lnTo>
                  <a:lnTo>
                    <a:pt x="222" y="192"/>
                  </a:lnTo>
                  <a:lnTo>
                    <a:pt x="222" y="192"/>
                  </a:lnTo>
                  <a:lnTo>
                    <a:pt x="228" y="180"/>
                  </a:lnTo>
                  <a:lnTo>
                    <a:pt x="234" y="166"/>
                  </a:lnTo>
                  <a:lnTo>
                    <a:pt x="234" y="160"/>
                  </a:lnTo>
                  <a:lnTo>
                    <a:pt x="270" y="156"/>
                  </a:lnTo>
                  <a:lnTo>
                    <a:pt x="270" y="132"/>
                  </a:lnTo>
                  <a:lnTo>
                    <a:pt x="234" y="128"/>
                  </a:lnTo>
                  <a:lnTo>
                    <a:pt x="234" y="122"/>
                  </a:lnTo>
                  <a:lnTo>
                    <a:pt x="234" y="122"/>
                  </a:lnTo>
                  <a:lnTo>
                    <a:pt x="228" y="108"/>
                  </a:lnTo>
                  <a:lnTo>
                    <a:pt x="222" y="96"/>
                  </a:lnTo>
                  <a:lnTo>
                    <a:pt x="218" y="90"/>
                  </a:lnTo>
                  <a:lnTo>
                    <a:pt x="240" y="64"/>
                  </a:lnTo>
                  <a:lnTo>
                    <a:pt x="224" y="46"/>
                  </a:lnTo>
                  <a:lnTo>
                    <a:pt x="198" y="68"/>
                  </a:lnTo>
                  <a:lnTo>
                    <a:pt x="192" y="66"/>
                  </a:lnTo>
                  <a:lnTo>
                    <a:pt x="192" y="66"/>
                  </a:lnTo>
                  <a:lnTo>
                    <a:pt x="178" y="58"/>
                  </a:lnTo>
                  <a:lnTo>
                    <a:pt x="164" y="54"/>
                  </a:lnTo>
                  <a:lnTo>
                    <a:pt x="158" y="52"/>
                  </a:lnTo>
                  <a:lnTo>
                    <a:pt x="156" y="18"/>
                  </a:lnTo>
                  <a:lnTo>
                    <a:pt x="132" y="18"/>
                  </a:lnTo>
                  <a:lnTo>
                    <a:pt x="128" y="52"/>
                  </a:lnTo>
                  <a:lnTo>
                    <a:pt x="122" y="54"/>
                  </a:lnTo>
                  <a:lnTo>
                    <a:pt x="122" y="54"/>
                  </a:lnTo>
                  <a:lnTo>
                    <a:pt x="108" y="58"/>
                  </a:lnTo>
                  <a:lnTo>
                    <a:pt x="94" y="66"/>
                  </a:lnTo>
                  <a:lnTo>
                    <a:pt x="90" y="68"/>
                  </a:lnTo>
                  <a:lnTo>
                    <a:pt x="62" y="46"/>
                  </a:lnTo>
                  <a:lnTo>
                    <a:pt x="46" y="64"/>
                  </a:lnTo>
                  <a:lnTo>
                    <a:pt x="68" y="90"/>
                  </a:lnTo>
                  <a:lnTo>
                    <a:pt x="64" y="96"/>
                  </a:lnTo>
                  <a:lnTo>
                    <a:pt x="64" y="96"/>
                  </a:lnTo>
                  <a:lnTo>
                    <a:pt x="58" y="108"/>
                  </a:lnTo>
                  <a:lnTo>
                    <a:pt x="54" y="122"/>
                  </a:lnTo>
                  <a:lnTo>
                    <a:pt x="52" y="128"/>
                  </a:lnTo>
                  <a:lnTo>
                    <a:pt x="18" y="132"/>
                  </a:lnTo>
                  <a:lnTo>
                    <a:pt x="18" y="156"/>
                  </a:lnTo>
                  <a:lnTo>
                    <a:pt x="52" y="160"/>
                  </a:lnTo>
                  <a:lnTo>
                    <a:pt x="54" y="166"/>
                  </a:lnTo>
                  <a:lnTo>
                    <a:pt x="54" y="166"/>
                  </a:lnTo>
                  <a:lnTo>
                    <a:pt x="58" y="180"/>
                  </a:lnTo>
                  <a:lnTo>
                    <a:pt x="64" y="192"/>
                  </a:lnTo>
                  <a:lnTo>
                    <a:pt x="68" y="198"/>
                  </a:lnTo>
                  <a:lnTo>
                    <a:pt x="46" y="224"/>
                  </a:lnTo>
                  <a:lnTo>
                    <a:pt x="62" y="242"/>
                  </a:lnTo>
                  <a:lnTo>
                    <a:pt x="90" y="220"/>
                  </a:lnTo>
                  <a:lnTo>
                    <a:pt x="96" y="222"/>
                  </a:lnTo>
                  <a:lnTo>
                    <a:pt x="96" y="222"/>
                  </a:lnTo>
                  <a:lnTo>
                    <a:pt x="108" y="230"/>
                  </a:lnTo>
                  <a:lnTo>
                    <a:pt x="122" y="234"/>
                  </a:lnTo>
                  <a:lnTo>
                    <a:pt x="128" y="236"/>
                  </a:lnTo>
                  <a:lnTo>
                    <a:pt x="132" y="270"/>
                  </a:lnTo>
                  <a:close/>
                  <a:moveTo>
                    <a:pt x="278" y="164"/>
                  </a:moveTo>
                  <a:lnTo>
                    <a:pt x="278" y="164"/>
                  </a:lnTo>
                  <a:lnTo>
                    <a:pt x="278" y="16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5" name="Freeform 87">
              <a:extLst>
                <a:ext uri="{FF2B5EF4-FFF2-40B4-BE49-F238E27FC236}">
                  <a16:creationId xmlns:a16="http://schemas.microsoft.com/office/drawing/2014/main" id="{4F4742D5-9D0C-4667-824B-ECF12BDEE34D}"/>
                </a:ext>
              </a:extLst>
            </p:cNvPr>
            <p:cNvSpPr>
              <a:spLocks noEditPoints="1"/>
            </p:cNvSpPr>
            <p:nvPr/>
          </p:nvSpPr>
          <p:spPr bwMode="auto">
            <a:xfrm>
              <a:off x="4718" y="2946"/>
              <a:ext cx="258" cy="112"/>
            </a:xfrm>
            <a:custGeom>
              <a:avLst/>
              <a:gdLst>
                <a:gd name="T0" fmla="*/ 258 w 258"/>
                <a:gd name="T1" fmla="*/ 112 h 112"/>
                <a:gd name="T2" fmla="*/ 0 w 258"/>
                <a:gd name="T3" fmla="*/ 112 h 112"/>
                <a:gd name="T4" fmla="*/ 0 w 258"/>
                <a:gd name="T5" fmla="*/ 0 h 112"/>
                <a:gd name="T6" fmla="*/ 258 w 258"/>
                <a:gd name="T7" fmla="*/ 0 h 112"/>
                <a:gd name="T8" fmla="*/ 258 w 258"/>
                <a:gd name="T9" fmla="*/ 112 h 112"/>
                <a:gd name="T10" fmla="*/ 18 w 258"/>
                <a:gd name="T11" fmla="*/ 94 h 112"/>
                <a:gd name="T12" fmla="*/ 240 w 258"/>
                <a:gd name="T13" fmla="*/ 94 h 112"/>
                <a:gd name="T14" fmla="*/ 240 w 258"/>
                <a:gd name="T15" fmla="*/ 18 h 112"/>
                <a:gd name="T16" fmla="*/ 18 w 258"/>
                <a:gd name="T17" fmla="*/ 18 h 112"/>
                <a:gd name="T18" fmla="*/ 18 w 258"/>
                <a:gd name="T19" fmla="*/ 9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112">
                  <a:moveTo>
                    <a:pt x="258" y="112"/>
                  </a:moveTo>
                  <a:lnTo>
                    <a:pt x="0" y="112"/>
                  </a:lnTo>
                  <a:lnTo>
                    <a:pt x="0" y="0"/>
                  </a:lnTo>
                  <a:lnTo>
                    <a:pt x="258" y="0"/>
                  </a:lnTo>
                  <a:lnTo>
                    <a:pt x="258" y="112"/>
                  </a:lnTo>
                  <a:close/>
                  <a:moveTo>
                    <a:pt x="18" y="94"/>
                  </a:moveTo>
                  <a:lnTo>
                    <a:pt x="240" y="94"/>
                  </a:lnTo>
                  <a:lnTo>
                    <a:pt x="240" y="18"/>
                  </a:lnTo>
                  <a:lnTo>
                    <a:pt x="18" y="18"/>
                  </a:lnTo>
                  <a:lnTo>
                    <a:pt x="18" y="9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6" name="Freeform 88">
              <a:extLst>
                <a:ext uri="{FF2B5EF4-FFF2-40B4-BE49-F238E27FC236}">
                  <a16:creationId xmlns:a16="http://schemas.microsoft.com/office/drawing/2014/main" id="{2848C007-0276-4389-B0A9-4F038D524660}"/>
                </a:ext>
              </a:extLst>
            </p:cNvPr>
            <p:cNvSpPr>
              <a:spLocks/>
            </p:cNvSpPr>
            <p:nvPr/>
          </p:nvSpPr>
          <p:spPr bwMode="auto">
            <a:xfrm>
              <a:off x="4606" y="2992"/>
              <a:ext cx="482" cy="690"/>
            </a:xfrm>
            <a:custGeom>
              <a:avLst/>
              <a:gdLst>
                <a:gd name="T0" fmla="*/ 482 w 482"/>
                <a:gd name="T1" fmla="*/ 690 h 690"/>
                <a:gd name="T2" fmla="*/ 0 w 482"/>
                <a:gd name="T3" fmla="*/ 690 h 690"/>
                <a:gd name="T4" fmla="*/ 0 w 482"/>
                <a:gd name="T5" fmla="*/ 0 h 690"/>
                <a:gd name="T6" fmla="*/ 122 w 482"/>
                <a:gd name="T7" fmla="*/ 0 h 690"/>
                <a:gd name="T8" fmla="*/ 122 w 482"/>
                <a:gd name="T9" fmla="*/ 18 h 690"/>
                <a:gd name="T10" fmla="*/ 18 w 482"/>
                <a:gd name="T11" fmla="*/ 18 h 690"/>
                <a:gd name="T12" fmla="*/ 18 w 482"/>
                <a:gd name="T13" fmla="*/ 672 h 690"/>
                <a:gd name="T14" fmla="*/ 464 w 482"/>
                <a:gd name="T15" fmla="*/ 672 h 690"/>
                <a:gd name="T16" fmla="*/ 464 w 482"/>
                <a:gd name="T17" fmla="*/ 630 h 690"/>
                <a:gd name="T18" fmla="*/ 482 w 482"/>
                <a:gd name="T19" fmla="*/ 630 h 690"/>
                <a:gd name="T20" fmla="*/ 482 w 482"/>
                <a:gd name="T21" fmla="*/ 69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690">
                  <a:moveTo>
                    <a:pt x="482" y="690"/>
                  </a:moveTo>
                  <a:lnTo>
                    <a:pt x="0" y="690"/>
                  </a:lnTo>
                  <a:lnTo>
                    <a:pt x="0" y="0"/>
                  </a:lnTo>
                  <a:lnTo>
                    <a:pt x="122" y="0"/>
                  </a:lnTo>
                  <a:lnTo>
                    <a:pt x="122" y="18"/>
                  </a:lnTo>
                  <a:lnTo>
                    <a:pt x="18" y="18"/>
                  </a:lnTo>
                  <a:lnTo>
                    <a:pt x="18" y="672"/>
                  </a:lnTo>
                  <a:lnTo>
                    <a:pt x="464" y="672"/>
                  </a:lnTo>
                  <a:lnTo>
                    <a:pt x="464" y="630"/>
                  </a:lnTo>
                  <a:lnTo>
                    <a:pt x="482" y="630"/>
                  </a:lnTo>
                  <a:lnTo>
                    <a:pt x="482" y="69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7" name="Freeform 89">
              <a:extLst>
                <a:ext uri="{FF2B5EF4-FFF2-40B4-BE49-F238E27FC236}">
                  <a16:creationId xmlns:a16="http://schemas.microsoft.com/office/drawing/2014/main" id="{281AE70B-400E-4537-B515-56AE4A431C2B}"/>
                </a:ext>
              </a:extLst>
            </p:cNvPr>
            <p:cNvSpPr>
              <a:spLocks/>
            </p:cNvSpPr>
            <p:nvPr/>
          </p:nvSpPr>
          <p:spPr bwMode="auto">
            <a:xfrm>
              <a:off x="4968" y="2992"/>
              <a:ext cx="120" cy="346"/>
            </a:xfrm>
            <a:custGeom>
              <a:avLst/>
              <a:gdLst>
                <a:gd name="T0" fmla="*/ 120 w 120"/>
                <a:gd name="T1" fmla="*/ 346 h 346"/>
                <a:gd name="T2" fmla="*/ 102 w 120"/>
                <a:gd name="T3" fmla="*/ 346 h 346"/>
                <a:gd name="T4" fmla="*/ 102 w 120"/>
                <a:gd name="T5" fmla="*/ 18 h 346"/>
                <a:gd name="T6" fmla="*/ 0 w 120"/>
                <a:gd name="T7" fmla="*/ 18 h 346"/>
                <a:gd name="T8" fmla="*/ 0 w 120"/>
                <a:gd name="T9" fmla="*/ 0 h 346"/>
                <a:gd name="T10" fmla="*/ 120 w 120"/>
                <a:gd name="T11" fmla="*/ 0 h 346"/>
                <a:gd name="T12" fmla="*/ 120 w 120"/>
                <a:gd name="T13" fmla="*/ 346 h 346"/>
              </a:gdLst>
              <a:ahLst/>
              <a:cxnLst>
                <a:cxn ang="0">
                  <a:pos x="T0" y="T1"/>
                </a:cxn>
                <a:cxn ang="0">
                  <a:pos x="T2" y="T3"/>
                </a:cxn>
                <a:cxn ang="0">
                  <a:pos x="T4" y="T5"/>
                </a:cxn>
                <a:cxn ang="0">
                  <a:pos x="T6" y="T7"/>
                </a:cxn>
                <a:cxn ang="0">
                  <a:pos x="T8" y="T9"/>
                </a:cxn>
                <a:cxn ang="0">
                  <a:pos x="T10" y="T11"/>
                </a:cxn>
                <a:cxn ang="0">
                  <a:pos x="T12" y="T13"/>
                </a:cxn>
              </a:cxnLst>
              <a:rect l="0" t="0" r="r" b="b"/>
              <a:pathLst>
                <a:path w="120" h="346">
                  <a:moveTo>
                    <a:pt x="120" y="346"/>
                  </a:moveTo>
                  <a:lnTo>
                    <a:pt x="102" y="346"/>
                  </a:lnTo>
                  <a:lnTo>
                    <a:pt x="102" y="18"/>
                  </a:lnTo>
                  <a:lnTo>
                    <a:pt x="0" y="18"/>
                  </a:lnTo>
                  <a:lnTo>
                    <a:pt x="0" y="0"/>
                  </a:lnTo>
                  <a:lnTo>
                    <a:pt x="120" y="0"/>
                  </a:lnTo>
                  <a:lnTo>
                    <a:pt x="120" y="34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8" name="Rectangle 90">
              <a:extLst>
                <a:ext uri="{FF2B5EF4-FFF2-40B4-BE49-F238E27FC236}">
                  <a16:creationId xmlns:a16="http://schemas.microsoft.com/office/drawing/2014/main" id="{162E3988-3A00-4E6E-AA9C-CE2C03D2A89B}"/>
                </a:ext>
              </a:extLst>
            </p:cNvPr>
            <p:cNvSpPr>
              <a:spLocks noChangeArrowheads="1"/>
            </p:cNvSpPr>
            <p:nvPr/>
          </p:nvSpPr>
          <p:spPr bwMode="auto">
            <a:xfrm>
              <a:off x="4790" y="2992"/>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9" name="Freeform 91">
              <a:extLst>
                <a:ext uri="{FF2B5EF4-FFF2-40B4-BE49-F238E27FC236}">
                  <a16:creationId xmlns:a16="http://schemas.microsoft.com/office/drawing/2014/main" id="{7C597B80-C4A1-49AF-8575-A6BD558F975F}"/>
                </a:ext>
              </a:extLst>
            </p:cNvPr>
            <p:cNvSpPr>
              <a:spLocks/>
            </p:cNvSpPr>
            <p:nvPr/>
          </p:nvSpPr>
          <p:spPr bwMode="auto">
            <a:xfrm>
              <a:off x="4662" y="313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0" name="Freeform 92">
              <a:extLst>
                <a:ext uri="{FF2B5EF4-FFF2-40B4-BE49-F238E27FC236}">
                  <a16:creationId xmlns:a16="http://schemas.microsoft.com/office/drawing/2014/main" id="{B21FEE5E-5157-4F86-97E0-B0A9708DC792}"/>
                </a:ext>
              </a:extLst>
            </p:cNvPr>
            <p:cNvSpPr>
              <a:spLocks/>
            </p:cNvSpPr>
            <p:nvPr/>
          </p:nvSpPr>
          <p:spPr bwMode="auto">
            <a:xfrm>
              <a:off x="4662" y="3258"/>
              <a:ext cx="106" cy="80"/>
            </a:xfrm>
            <a:custGeom>
              <a:avLst/>
              <a:gdLst>
                <a:gd name="T0" fmla="*/ 42 w 106"/>
                <a:gd name="T1" fmla="*/ 80 h 80"/>
                <a:gd name="T2" fmla="*/ 0 w 106"/>
                <a:gd name="T3" fmla="*/ 38 h 80"/>
                <a:gd name="T4" fmla="*/ 14 w 106"/>
                <a:gd name="T5" fmla="*/ 24 h 80"/>
                <a:gd name="T6" fmla="*/ 42 w 106"/>
                <a:gd name="T7" fmla="*/ 54 h 80"/>
                <a:gd name="T8" fmla="*/ 94 w 106"/>
                <a:gd name="T9" fmla="*/ 0 h 80"/>
                <a:gd name="T10" fmla="*/ 106 w 106"/>
                <a:gd name="T11" fmla="*/ 14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8"/>
                  </a:lnTo>
                  <a:lnTo>
                    <a:pt x="14" y="24"/>
                  </a:lnTo>
                  <a:lnTo>
                    <a:pt x="42" y="54"/>
                  </a:lnTo>
                  <a:lnTo>
                    <a:pt x="94" y="0"/>
                  </a:lnTo>
                  <a:lnTo>
                    <a:pt x="106" y="14"/>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1" name="Freeform 93">
              <a:extLst>
                <a:ext uri="{FF2B5EF4-FFF2-40B4-BE49-F238E27FC236}">
                  <a16:creationId xmlns:a16="http://schemas.microsoft.com/office/drawing/2014/main" id="{229DE9A2-48BC-4899-8205-558EA4CB3B85}"/>
                </a:ext>
              </a:extLst>
            </p:cNvPr>
            <p:cNvSpPr>
              <a:spLocks/>
            </p:cNvSpPr>
            <p:nvPr/>
          </p:nvSpPr>
          <p:spPr bwMode="auto">
            <a:xfrm>
              <a:off x="4662" y="338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2" name="Freeform 94">
              <a:extLst>
                <a:ext uri="{FF2B5EF4-FFF2-40B4-BE49-F238E27FC236}">
                  <a16:creationId xmlns:a16="http://schemas.microsoft.com/office/drawing/2014/main" id="{EA8366CA-5015-4F1B-8D41-3C8ADE2CB428}"/>
                </a:ext>
              </a:extLst>
            </p:cNvPr>
            <p:cNvSpPr>
              <a:spLocks/>
            </p:cNvSpPr>
            <p:nvPr/>
          </p:nvSpPr>
          <p:spPr bwMode="auto">
            <a:xfrm>
              <a:off x="4662" y="3508"/>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3" name="Rectangle 95">
              <a:extLst>
                <a:ext uri="{FF2B5EF4-FFF2-40B4-BE49-F238E27FC236}">
                  <a16:creationId xmlns:a16="http://schemas.microsoft.com/office/drawing/2014/main" id="{771D35DB-03BF-42CA-87CE-AF19FA9350FD}"/>
                </a:ext>
              </a:extLst>
            </p:cNvPr>
            <p:cNvSpPr>
              <a:spLocks noChangeArrowheads="1"/>
            </p:cNvSpPr>
            <p:nvPr/>
          </p:nvSpPr>
          <p:spPr bwMode="auto">
            <a:xfrm>
              <a:off x="4808" y="3166"/>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4" name="Rectangle 96">
              <a:extLst>
                <a:ext uri="{FF2B5EF4-FFF2-40B4-BE49-F238E27FC236}">
                  <a16:creationId xmlns:a16="http://schemas.microsoft.com/office/drawing/2014/main" id="{E8D7FAF4-0E6D-4E79-8726-55CE0CC488AD}"/>
                </a:ext>
              </a:extLst>
            </p:cNvPr>
            <p:cNvSpPr>
              <a:spLocks noChangeArrowheads="1"/>
            </p:cNvSpPr>
            <p:nvPr/>
          </p:nvSpPr>
          <p:spPr bwMode="auto">
            <a:xfrm>
              <a:off x="4808" y="3290"/>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5" name="Rectangle 97">
              <a:extLst>
                <a:ext uri="{FF2B5EF4-FFF2-40B4-BE49-F238E27FC236}">
                  <a16:creationId xmlns:a16="http://schemas.microsoft.com/office/drawing/2014/main" id="{0875ACF9-B0C7-4715-8691-4347B5008D2E}"/>
                </a:ext>
              </a:extLst>
            </p:cNvPr>
            <p:cNvSpPr>
              <a:spLocks noChangeArrowheads="1"/>
            </p:cNvSpPr>
            <p:nvPr/>
          </p:nvSpPr>
          <p:spPr bwMode="auto">
            <a:xfrm>
              <a:off x="4808" y="3414"/>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6" name="Rectangle 98">
              <a:extLst>
                <a:ext uri="{FF2B5EF4-FFF2-40B4-BE49-F238E27FC236}">
                  <a16:creationId xmlns:a16="http://schemas.microsoft.com/office/drawing/2014/main" id="{A1BE095D-6D9C-43A4-BBAF-27A4EC4DD2CC}"/>
                </a:ext>
              </a:extLst>
            </p:cNvPr>
            <p:cNvSpPr>
              <a:spLocks noChangeArrowheads="1"/>
            </p:cNvSpPr>
            <p:nvPr/>
          </p:nvSpPr>
          <p:spPr bwMode="auto">
            <a:xfrm>
              <a:off x="4808" y="3538"/>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7" name="Freeform 99">
              <a:extLst>
                <a:ext uri="{FF2B5EF4-FFF2-40B4-BE49-F238E27FC236}">
                  <a16:creationId xmlns:a16="http://schemas.microsoft.com/office/drawing/2014/main" id="{C022DBCC-92A9-4120-B5DA-E2B42AEB92BD}"/>
                </a:ext>
              </a:extLst>
            </p:cNvPr>
            <p:cNvSpPr>
              <a:spLocks noEditPoints="1"/>
            </p:cNvSpPr>
            <p:nvPr/>
          </p:nvSpPr>
          <p:spPr bwMode="auto">
            <a:xfrm>
              <a:off x="5016" y="3418"/>
              <a:ext cx="126" cy="126"/>
            </a:xfrm>
            <a:custGeom>
              <a:avLst/>
              <a:gdLst>
                <a:gd name="T0" fmla="*/ 64 w 126"/>
                <a:gd name="T1" fmla="*/ 126 h 126"/>
                <a:gd name="T2" fmla="*/ 38 w 126"/>
                <a:gd name="T3" fmla="*/ 120 h 126"/>
                <a:gd name="T4" fmla="*/ 18 w 126"/>
                <a:gd name="T5" fmla="*/ 106 h 126"/>
                <a:gd name="T6" fmla="*/ 6 w 126"/>
                <a:gd name="T7" fmla="*/ 86 h 126"/>
                <a:gd name="T8" fmla="*/ 0 w 126"/>
                <a:gd name="T9" fmla="*/ 62 h 126"/>
                <a:gd name="T10" fmla="*/ 2 w 126"/>
                <a:gd name="T11" fmla="*/ 50 h 126"/>
                <a:gd name="T12" fmla="*/ 12 w 126"/>
                <a:gd name="T13" fmla="*/ 26 h 126"/>
                <a:gd name="T14" fmla="*/ 28 w 126"/>
                <a:gd name="T15" fmla="*/ 10 h 126"/>
                <a:gd name="T16" fmla="*/ 50 w 126"/>
                <a:gd name="T17" fmla="*/ 0 h 126"/>
                <a:gd name="T18" fmla="*/ 64 w 126"/>
                <a:gd name="T19" fmla="*/ 0 h 126"/>
                <a:gd name="T20" fmla="*/ 88 w 126"/>
                <a:gd name="T21" fmla="*/ 4 h 126"/>
                <a:gd name="T22" fmla="*/ 108 w 126"/>
                <a:gd name="T23" fmla="*/ 18 h 126"/>
                <a:gd name="T24" fmla="*/ 122 w 126"/>
                <a:gd name="T25" fmla="*/ 38 h 126"/>
                <a:gd name="T26" fmla="*/ 126 w 126"/>
                <a:gd name="T27" fmla="*/ 62 h 126"/>
                <a:gd name="T28" fmla="*/ 126 w 126"/>
                <a:gd name="T29" fmla="*/ 74 h 126"/>
                <a:gd name="T30" fmla="*/ 116 w 126"/>
                <a:gd name="T31" fmla="*/ 98 h 126"/>
                <a:gd name="T32" fmla="*/ 98 w 126"/>
                <a:gd name="T33" fmla="*/ 114 h 126"/>
                <a:gd name="T34" fmla="*/ 76 w 126"/>
                <a:gd name="T35" fmla="*/ 124 h 126"/>
                <a:gd name="T36" fmla="*/ 64 w 126"/>
                <a:gd name="T37" fmla="*/ 126 h 126"/>
                <a:gd name="T38" fmla="*/ 64 w 126"/>
                <a:gd name="T39" fmla="*/ 18 h 126"/>
                <a:gd name="T40" fmla="*/ 46 w 126"/>
                <a:gd name="T41" fmla="*/ 20 h 126"/>
                <a:gd name="T42" fmla="*/ 32 w 126"/>
                <a:gd name="T43" fmla="*/ 30 h 126"/>
                <a:gd name="T44" fmla="*/ 22 w 126"/>
                <a:gd name="T45" fmla="*/ 44 h 126"/>
                <a:gd name="T46" fmla="*/ 18 w 126"/>
                <a:gd name="T47" fmla="*/ 62 h 126"/>
                <a:gd name="T48" fmla="*/ 20 w 126"/>
                <a:gd name="T49" fmla="*/ 72 h 126"/>
                <a:gd name="T50" fmla="*/ 26 w 126"/>
                <a:gd name="T51" fmla="*/ 88 h 126"/>
                <a:gd name="T52" fmla="*/ 38 w 126"/>
                <a:gd name="T53" fmla="*/ 100 h 126"/>
                <a:gd name="T54" fmla="*/ 54 w 126"/>
                <a:gd name="T55" fmla="*/ 106 h 126"/>
                <a:gd name="T56" fmla="*/ 64 w 126"/>
                <a:gd name="T57" fmla="*/ 108 h 126"/>
                <a:gd name="T58" fmla="*/ 80 w 126"/>
                <a:gd name="T59" fmla="*/ 104 h 126"/>
                <a:gd name="T60" fmla="*/ 96 w 126"/>
                <a:gd name="T61" fmla="*/ 94 h 126"/>
                <a:gd name="T62" fmla="*/ 104 w 126"/>
                <a:gd name="T63" fmla="*/ 80 h 126"/>
                <a:gd name="T64" fmla="*/ 108 w 126"/>
                <a:gd name="T65" fmla="*/ 62 h 126"/>
                <a:gd name="T66" fmla="*/ 108 w 126"/>
                <a:gd name="T67" fmla="*/ 52 h 126"/>
                <a:gd name="T68" fmla="*/ 100 w 126"/>
                <a:gd name="T69" fmla="*/ 36 h 126"/>
                <a:gd name="T70" fmla="*/ 88 w 126"/>
                <a:gd name="T71" fmla="*/ 24 h 126"/>
                <a:gd name="T72" fmla="*/ 72 w 126"/>
                <a:gd name="T73" fmla="*/ 18 h 126"/>
                <a:gd name="T74" fmla="*/ 64 w 126"/>
                <a:gd name="T75"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6">
                  <a:moveTo>
                    <a:pt x="64" y="126"/>
                  </a:moveTo>
                  <a:lnTo>
                    <a:pt x="64" y="126"/>
                  </a:lnTo>
                  <a:lnTo>
                    <a:pt x="50" y="124"/>
                  </a:lnTo>
                  <a:lnTo>
                    <a:pt x="38" y="120"/>
                  </a:lnTo>
                  <a:lnTo>
                    <a:pt x="28" y="114"/>
                  </a:lnTo>
                  <a:lnTo>
                    <a:pt x="18" y="106"/>
                  </a:lnTo>
                  <a:lnTo>
                    <a:pt x="12" y="98"/>
                  </a:lnTo>
                  <a:lnTo>
                    <a:pt x="6" y="86"/>
                  </a:lnTo>
                  <a:lnTo>
                    <a:pt x="2" y="74"/>
                  </a:lnTo>
                  <a:lnTo>
                    <a:pt x="0" y="62"/>
                  </a:lnTo>
                  <a:lnTo>
                    <a:pt x="0" y="62"/>
                  </a:lnTo>
                  <a:lnTo>
                    <a:pt x="2" y="50"/>
                  </a:lnTo>
                  <a:lnTo>
                    <a:pt x="6" y="38"/>
                  </a:lnTo>
                  <a:lnTo>
                    <a:pt x="12" y="26"/>
                  </a:lnTo>
                  <a:lnTo>
                    <a:pt x="18" y="18"/>
                  </a:lnTo>
                  <a:lnTo>
                    <a:pt x="28" y="10"/>
                  </a:lnTo>
                  <a:lnTo>
                    <a:pt x="38" y="4"/>
                  </a:lnTo>
                  <a:lnTo>
                    <a:pt x="50" y="0"/>
                  </a:lnTo>
                  <a:lnTo>
                    <a:pt x="64" y="0"/>
                  </a:lnTo>
                  <a:lnTo>
                    <a:pt x="64" y="0"/>
                  </a:lnTo>
                  <a:lnTo>
                    <a:pt x="76" y="0"/>
                  </a:lnTo>
                  <a:lnTo>
                    <a:pt x="88" y="4"/>
                  </a:lnTo>
                  <a:lnTo>
                    <a:pt x="98" y="10"/>
                  </a:lnTo>
                  <a:lnTo>
                    <a:pt x="108" y="18"/>
                  </a:lnTo>
                  <a:lnTo>
                    <a:pt x="116" y="26"/>
                  </a:lnTo>
                  <a:lnTo>
                    <a:pt x="122" y="38"/>
                  </a:lnTo>
                  <a:lnTo>
                    <a:pt x="126" y="50"/>
                  </a:lnTo>
                  <a:lnTo>
                    <a:pt x="126" y="62"/>
                  </a:lnTo>
                  <a:lnTo>
                    <a:pt x="126" y="62"/>
                  </a:lnTo>
                  <a:lnTo>
                    <a:pt x="126" y="74"/>
                  </a:lnTo>
                  <a:lnTo>
                    <a:pt x="122" y="86"/>
                  </a:lnTo>
                  <a:lnTo>
                    <a:pt x="116" y="98"/>
                  </a:lnTo>
                  <a:lnTo>
                    <a:pt x="108" y="106"/>
                  </a:lnTo>
                  <a:lnTo>
                    <a:pt x="98" y="114"/>
                  </a:lnTo>
                  <a:lnTo>
                    <a:pt x="88" y="120"/>
                  </a:lnTo>
                  <a:lnTo>
                    <a:pt x="76" y="124"/>
                  </a:lnTo>
                  <a:lnTo>
                    <a:pt x="64" y="126"/>
                  </a:lnTo>
                  <a:lnTo>
                    <a:pt x="64" y="126"/>
                  </a:lnTo>
                  <a:close/>
                  <a:moveTo>
                    <a:pt x="64" y="18"/>
                  </a:moveTo>
                  <a:lnTo>
                    <a:pt x="64" y="18"/>
                  </a:lnTo>
                  <a:lnTo>
                    <a:pt x="54" y="18"/>
                  </a:lnTo>
                  <a:lnTo>
                    <a:pt x="46" y="20"/>
                  </a:lnTo>
                  <a:lnTo>
                    <a:pt x="38" y="24"/>
                  </a:lnTo>
                  <a:lnTo>
                    <a:pt x="32" y="30"/>
                  </a:lnTo>
                  <a:lnTo>
                    <a:pt x="26" y="36"/>
                  </a:lnTo>
                  <a:lnTo>
                    <a:pt x="22" y="44"/>
                  </a:lnTo>
                  <a:lnTo>
                    <a:pt x="20" y="52"/>
                  </a:lnTo>
                  <a:lnTo>
                    <a:pt x="18" y="62"/>
                  </a:lnTo>
                  <a:lnTo>
                    <a:pt x="18" y="62"/>
                  </a:lnTo>
                  <a:lnTo>
                    <a:pt x="20" y="72"/>
                  </a:lnTo>
                  <a:lnTo>
                    <a:pt x="22" y="80"/>
                  </a:lnTo>
                  <a:lnTo>
                    <a:pt x="26" y="88"/>
                  </a:lnTo>
                  <a:lnTo>
                    <a:pt x="32" y="94"/>
                  </a:lnTo>
                  <a:lnTo>
                    <a:pt x="38" y="100"/>
                  </a:lnTo>
                  <a:lnTo>
                    <a:pt x="46" y="104"/>
                  </a:lnTo>
                  <a:lnTo>
                    <a:pt x="54" y="106"/>
                  </a:lnTo>
                  <a:lnTo>
                    <a:pt x="64" y="108"/>
                  </a:lnTo>
                  <a:lnTo>
                    <a:pt x="64" y="108"/>
                  </a:lnTo>
                  <a:lnTo>
                    <a:pt x="72" y="106"/>
                  </a:lnTo>
                  <a:lnTo>
                    <a:pt x="80" y="104"/>
                  </a:lnTo>
                  <a:lnTo>
                    <a:pt x="88" y="100"/>
                  </a:lnTo>
                  <a:lnTo>
                    <a:pt x="96" y="94"/>
                  </a:lnTo>
                  <a:lnTo>
                    <a:pt x="100" y="88"/>
                  </a:lnTo>
                  <a:lnTo>
                    <a:pt x="104" y="80"/>
                  </a:lnTo>
                  <a:lnTo>
                    <a:pt x="108" y="72"/>
                  </a:lnTo>
                  <a:lnTo>
                    <a:pt x="108" y="62"/>
                  </a:lnTo>
                  <a:lnTo>
                    <a:pt x="108" y="62"/>
                  </a:lnTo>
                  <a:lnTo>
                    <a:pt x="108" y="52"/>
                  </a:lnTo>
                  <a:lnTo>
                    <a:pt x="104" y="44"/>
                  </a:lnTo>
                  <a:lnTo>
                    <a:pt x="100" y="36"/>
                  </a:lnTo>
                  <a:lnTo>
                    <a:pt x="96" y="30"/>
                  </a:lnTo>
                  <a:lnTo>
                    <a:pt x="88" y="24"/>
                  </a:lnTo>
                  <a:lnTo>
                    <a:pt x="80" y="20"/>
                  </a:lnTo>
                  <a:lnTo>
                    <a:pt x="72" y="18"/>
                  </a:lnTo>
                  <a:lnTo>
                    <a:pt x="64" y="18"/>
                  </a:lnTo>
                  <a:lnTo>
                    <a:pt x="6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208" name="Group 113">
            <a:extLst>
              <a:ext uri="{FF2B5EF4-FFF2-40B4-BE49-F238E27FC236}">
                <a16:creationId xmlns:a16="http://schemas.microsoft.com/office/drawing/2014/main" id="{90EAF137-C5EE-4C01-BADD-76110A520D94}"/>
              </a:ext>
            </a:extLst>
          </p:cNvPr>
          <p:cNvGrpSpPr>
            <a:grpSpLocks noChangeAspect="1"/>
          </p:cNvGrpSpPr>
          <p:nvPr/>
        </p:nvGrpSpPr>
        <p:grpSpPr bwMode="auto">
          <a:xfrm>
            <a:off x="2067516" y="3606478"/>
            <a:ext cx="413371" cy="461407"/>
            <a:chOff x="3133" y="2866"/>
            <a:chExt cx="742" cy="882"/>
          </a:xfrm>
        </p:grpSpPr>
        <p:sp>
          <p:nvSpPr>
            <p:cNvPr id="209" name="AutoShape 112">
              <a:extLst>
                <a:ext uri="{FF2B5EF4-FFF2-40B4-BE49-F238E27FC236}">
                  <a16:creationId xmlns:a16="http://schemas.microsoft.com/office/drawing/2014/main" id="{0060A9CC-0DD8-461A-A032-D3C5807B0A73}"/>
                </a:ext>
              </a:extLst>
            </p:cNvPr>
            <p:cNvSpPr>
              <a:spLocks noChangeAspect="1" noChangeArrowheads="1" noTextEdit="1"/>
            </p:cNvSpPr>
            <p:nvPr/>
          </p:nvSpPr>
          <p:spPr bwMode="auto">
            <a:xfrm>
              <a:off x="3133" y="2866"/>
              <a:ext cx="742" cy="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0" name="Freeform 114">
              <a:extLst>
                <a:ext uri="{FF2B5EF4-FFF2-40B4-BE49-F238E27FC236}">
                  <a16:creationId xmlns:a16="http://schemas.microsoft.com/office/drawing/2014/main" id="{B90775A0-DF49-4687-9F8B-CF03F65FC995}"/>
                </a:ext>
              </a:extLst>
            </p:cNvPr>
            <p:cNvSpPr>
              <a:spLocks/>
            </p:cNvSpPr>
            <p:nvPr/>
          </p:nvSpPr>
          <p:spPr bwMode="auto">
            <a:xfrm>
              <a:off x="3259" y="3464"/>
              <a:ext cx="396" cy="168"/>
            </a:xfrm>
            <a:custGeom>
              <a:avLst/>
              <a:gdLst>
                <a:gd name="T0" fmla="*/ 174 w 396"/>
                <a:gd name="T1" fmla="*/ 168 h 168"/>
                <a:gd name="T2" fmla="*/ 174 w 396"/>
                <a:gd name="T3" fmla="*/ 160 h 168"/>
                <a:gd name="T4" fmla="*/ 180 w 396"/>
                <a:gd name="T5" fmla="*/ 140 h 168"/>
                <a:gd name="T6" fmla="*/ 194 w 396"/>
                <a:gd name="T7" fmla="*/ 126 h 168"/>
                <a:gd name="T8" fmla="*/ 218 w 396"/>
                <a:gd name="T9" fmla="*/ 116 h 168"/>
                <a:gd name="T10" fmla="*/ 348 w 396"/>
                <a:gd name="T11" fmla="*/ 116 h 168"/>
                <a:gd name="T12" fmla="*/ 360 w 396"/>
                <a:gd name="T13" fmla="*/ 116 h 168"/>
                <a:gd name="T14" fmla="*/ 374 w 396"/>
                <a:gd name="T15" fmla="*/ 110 h 168"/>
                <a:gd name="T16" fmla="*/ 378 w 396"/>
                <a:gd name="T17" fmla="*/ 104 h 168"/>
                <a:gd name="T18" fmla="*/ 378 w 396"/>
                <a:gd name="T19" fmla="*/ 96 h 168"/>
                <a:gd name="T20" fmla="*/ 372 w 396"/>
                <a:gd name="T21" fmla="*/ 78 h 168"/>
                <a:gd name="T22" fmla="*/ 360 w 396"/>
                <a:gd name="T23" fmla="*/ 66 h 168"/>
                <a:gd name="T24" fmla="*/ 352 w 396"/>
                <a:gd name="T25" fmla="*/ 64 h 168"/>
                <a:gd name="T26" fmla="*/ 232 w 396"/>
                <a:gd name="T27" fmla="*/ 64 h 168"/>
                <a:gd name="T28" fmla="*/ 202 w 396"/>
                <a:gd name="T29" fmla="*/ 58 h 168"/>
                <a:gd name="T30" fmla="*/ 118 w 396"/>
                <a:gd name="T31" fmla="*/ 20 h 168"/>
                <a:gd name="T32" fmla="*/ 0 w 396"/>
                <a:gd name="T33" fmla="*/ 18 h 168"/>
                <a:gd name="T34" fmla="*/ 108 w 396"/>
                <a:gd name="T35" fmla="*/ 0 h 168"/>
                <a:gd name="T36" fmla="*/ 116 w 396"/>
                <a:gd name="T37" fmla="*/ 0 h 168"/>
                <a:gd name="T38" fmla="*/ 210 w 396"/>
                <a:gd name="T39" fmla="*/ 42 h 168"/>
                <a:gd name="T40" fmla="*/ 220 w 396"/>
                <a:gd name="T41" fmla="*/ 46 h 168"/>
                <a:gd name="T42" fmla="*/ 352 w 396"/>
                <a:gd name="T43" fmla="*/ 46 h 168"/>
                <a:gd name="T44" fmla="*/ 360 w 396"/>
                <a:gd name="T45" fmla="*/ 48 h 168"/>
                <a:gd name="T46" fmla="*/ 368 w 396"/>
                <a:gd name="T47" fmla="*/ 50 h 168"/>
                <a:gd name="T48" fmla="*/ 390 w 396"/>
                <a:gd name="T49" fmla="*/ 70 h 168"/>
                <a:gd name="T50" fmla="*/ 396 w 396"/>
                <a:gd name="T51" fmla="*/ 96 h 168"/>
                <a:gd name="T52" fmla="*/ 396 w 396"/>
                <a:gd name="T53" fmla="*/ 104 h 168"/>
                <a:gd name="T54" fmla="*/ 390 w 396"/>
                <a:gd name="T55" fmla="*/ 116 h 168"/>
                <a:gd name="T56" fmla="*/ 386 w 396"/>
                <a:gd name="T57" fmla="*/ 122 h 168"/>
                <a:gd name="T58" fmla="*/ 374 w 396"/>
                <a:gd name="T59" fmla="*/ 130 h 168"/>
                <a:gd name="T60" fmla="*/ 352 w 396"/>
                <a:gd name="T61" fmla="*/ 134 h 168"/>
                <a:gd name="T62" fmla="*/ 220 w 396"/>
                <a:gd name="T63" fmla="*/ 134 h 168"/>
                <a:gd name="T64" fmla="*/ 214 w 396"/>
                <a:gd name="T65" fmla="*/ 136 h 168"/>
                <a:gd name="T66" fmla="*/ 196 w 396"/>
                <a:gd name="T67" fmla="*/ 148 h 168"/>
                <a:gd name="T68" fmla="*/ 192 w 396"/>
                <a:gd name="T69" fmla="*/ 16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6" h="168">
                  <a:moveTo>
                    <a:pt x="192" y="168"/>
                  </a:moveTo>
                  <a:lnTo>
                    <a:pt x="174" y="168"/>
                  </a:lnTo>
                  <a:lnTo>
                    <a:pt x="174" y="160"/>
                  </a:lnTo>
                  <a:lnTo>
                    <a:pt x="174" y="160"/>
                  </a:lnTo>
                  <a:lnTo>
                    <a:pt x="176" y="148"/>
                  </a:lnTo>
                  <a:lnTo>
                    <a:pt x="180" y="140"/>
                  </a:lnTo>
                  <a:lnTo>
                    <a:pt x="186" y="132"/>
                  </a:lnTo>
                  <a:lnTo>
                    <a:pt x="194" y="126"/>
                  </a:lnTo>
                  <a:lnTo>
                    <a:pt x="210" y="120"/>
                  </a:lnTo>
                  <a:lnTo>
                    <a:pt x="218" y="116"/>
                  </a:lnTo>
                  <a:lnTo>
                    <a:pt x="220" y="116"/>
                  </a:lnTo>
                  <a:lnTo>
                    <a:pt x="348" y="116"/>
                  </a:lnTo>
                  <a:lnTo>
                    <a:pt x="348" y="116"/>
                  </a:lnTo>
                  <a:lnTo>
                    <a:pt x="360" y="116"/>
                  </a:lnTo>
                  <a:lnTo>
                    <a:pt x="368" y="114"/>
                  </a:lnTo>
                  <a:lnTo>
                    <a:pt x="374" y="110"/>
                  </a:lnTo>
                  <a:lnTo>
                    <a:pt x="374" y="110"/>
                  </a:lnTo>
                  <a:lnTo>
                    <a:pt x="378" y="104"/>
                  </a:lnTo>
                  <a:lnTo>
                    <a:pt x="378" y="96"/>
                  </a:lnTo>
                  <a:lnTo>
                    <a:pt x="378" y="96"/>
                  </a:lnTo>
                  <a:lnTo>
                    <a:pt x="378" y="86"/>
                  </a:lnTo>
                  <a:lnTo>
                    <a:pt x="372" y="78"/>
                  </a:lnTo>
                  <a:lnTo>
                    <a:pt x="366" y="70"/>
                  </a:lnTo>
                  <a:lnTo>
                    <a:pt x="360" y="66"/>
                  </a:lnTo>
                  <a:lnTo>
                    <a:pt x="360" y="66"/>
                  </a:lnTo>
                  <a:lnTo>
                    <a:pt x="352" y="64"/>
                  </a:lnTo>
                  <a:lnTo>
                    <a:pt x="232" y="64"/>
                  </a:lnTo>
                  <a:lnTo>
                    <a:pt x="232" y="64"/>
                  </a:lnTo>
                  <a:lnTo>
                    <a:pt x="216" y="64"/>
                  </a:lnTo>
                  <a:lnTo>
                    <a:pt x="202" y="58"/>
                  </a:lnTo>
                  <a:lnTo>
                    <a:pt x="118" y="20"/>
                  </a:lnTo>
                  <a:lnTo>
                    <a:pt x="118" y="20"/>
                  </a:lnTo>
                  <a:lnTo>
                    <a:pt x="108" y="18"/>
                  </a:lnTo>
                  <a:lnTo>
                    <a:pt x="0" y="18"/>
                  </a:lnTo>
                  <a:lnTo>
                    <a:pt x="0" y="0"/>
                  </a:lnTo>
                  <a:lnTo>
                    <a:pt x="108" y="0"/>
                  </a:lnTo>
                  <a:lnTo>
                    <a:pt x="108" y="0"/>
                  </a:lnTo>
                  <a:lnTo>
                    <a:pt x="116" y="0"/>
                  </a:lnTo>
                  <a:lnTo>
                    <a:pt x="124" y="2"/>
                  </a:lnTo>
                  <a:lnTo>
                    <a:pt x="210" y="42"/>
                  </a:lnTo>
                  <a:lnTo>
                    <a:pt x="210" y="42"/>
                  </a:lnTo>
                  <a:lnTo>
                    <a:pt x="220" y="46"/>
                  </a:lnTo>
                  <a:lnTo>
                    <a:pt x="232" y="46"/>
                  </a:lnTo>
                  <a:lnTo>
                    <a:pt x="352" y="46"/>
                  </a:lnTo>
                  <a:lnTo>
                    <a:pt x="352" y="46"/>
                  </a:lnTo>
                  <a:lnTo>
                    <a:pt x="360" y="48"/>
                  </a:lnTo>
                  <a:lnTo>
                    <a:pt x="368" y="50"/>
                  </a:lnTo>
                  <a:lnTo>
                    <a:pt x="368" y="50"/>
                  </a:lnTo>
                  <a:lnTo>
                    <a:pt x="380" y="60"/>
                  </a:lnTo>
                  <a:lnTo>
                    <a:pt x="390" y="70"/>
                  </a:lnTo>
                  <a:lnTo>
                    <a:pt x="394" y="82"/>
                  </a:lnTo>
                  <a:lnTo>
                    <a:pt x="396" y="96"/>
                  </a:lnTo>
                  <a:lnTo>
                    <a:pt x="396" y="96"/>
                  </a:lnTo>
                  <a:lnTo>
                    <a:pt x="396" y="104"/>
                  </a:lnTo>
                  <a:lnTo>
                    <a:pt x="394" y="110"/>
                  </a:lnTo>
                  <a:lnTo>
                    <a:pt x="390" y="116"/>
                  </a:lnTo>
                  <a:lnTo>
                    <a:pt x="386" y="122"/>
                  </a:lnTo>
                  <a:lnTo>
                    <a:pt x="386" y="122"/>
                  </a:lnTo>
                  <a:lnTo>
                    <a:pt x="380" y="126"/>
                  </a:lnTo>
                  <a:lnTo>
                    <a:pt x="374" y="130"/>
                  </a:lnTo>
                  <a:lnTo>
                    <a:pt x="362" y="134"/>
                  </a:lnTo>
                  <a:lnTo>
                    <a:pt x="352" y="134"/>
                  </a:lnTo>
                  <a:lnTo>
                    <a:pt x="346" y="134"/>
                  </a:lnTo>
                  <a:lnTo>
                    <a:pt x="220" y="134"/>
                  </a:lnTo>
                  <a:lnTo>
                    <a:pt x="220" y="134"/>
                  </a:lnTo>
                  <a:lnTo>
                    <a:pt x="214" y="136"/>
                  </a:lnTo>
                  <a:lnTo>
                    <a:pt x="204" y="142"/>
                  </a:lnTo>
                  <a:lnTo>
                    <a:pt x="196" y="148"/>
                  </a:lnTo>
                  <a:lnTo>
                    <a:pt x="192" y="154"/>
                  </a:lnTo>
                  <a:lnTo>
                    <a:pt x="192" y="160"/>
                  </a:lnTo>
                  <a:lnTo>
                    <a:pt x="192" y="16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1" name="Freeform 115">
              <a:extLst>
                <a:ext uri="{FF2B5EF4-FFF2-40B4-BE49-F238E27FC236}">
                  <a16:creationId xmlns:a16="http://schemas.microsoft.com/office/drawing/2014/main" id="{B4A1C5B9-D6F4-468D-B19E-5841AF603F32}"/>
                </a:ext>
              </a:extLst>
            </p:cNvPr>
            <p:cNvSpPr>
              <a:spLocks/>
            </p:cNvSpPr>
            <p:nvPr/>
          </p:nvSpPr>
          <p:spPr bwMode="auto">
            <a:xfrm>
              <a:off x="3259" y="3494"/>
              <a:ext cx="616" cy="254"/>
            </a:xfrm>
            <a:custGeom>
              <a:avLst/>
              <a:gdLst>
                <a:gd name="T0" fmla="*/ 304 w 616"/>
                <a:gd name="T1" fmla="*/ 254 h 254"/>
                <a:gd name="T2" fmla="*/ 266 w 616"/>
                <a:gd name="T3" fmla="*/ 246 h 254"/>
                <a:gd name="T4" fmla="*/ 78 w 616"/>
                <a:gd name="T5" fmla="*/ 178 h 254"/>
                <a:gd name="T6" fmla="*/ 0 w 616"/>
                <a:gd name="T7" fmla="*/ 160 h 254"/>
                <a:gd name="T8" fmla="*/ 254 w 616"/>
                <a:gd name="T9" fmla="*/ 222 h 254"/>
                <a:gd name="T10" fmla="*/ 270 w 616"/>
                <a:gd name="T11" fmla="*/ 228 h 254"/>
                <a:gd name="T12" fmla="*/ 304 w 616"/>
                <a:gd name="T13" fmla="*/ 236 h 254"/>
                <a:gd name="T14" fmla="*/ 320 w 616"/>
                <a:gd name="T15" fmla="*/ 234 h 254"/>
                <a:gd name="T16" fmla="*/ 344 w 616"/>
                <a:gd name="T17" fmla="*/ 224 h 254"/>
                <a:gd name="T18" fmla="*/ 568 w 616"/>
                <a:gd name="T19" fmla="*/ 76 h 254"/>
                <a:gd name="T20" fmla="*/ 584 w 616"/>
                <a:gd name="T21" fmla="*/ 64 h 254"/>
                <a:gd name="T22" fmla="*/ 596 w 616"/>
                <a:gd name="T23" fmla="*/ 50 h 254"/>
                <a:gd name="T24" fmla="*/ 596 w 616"/>
                <a:gd name="T25" fmla="*/ 44 h 254"/>
                <a:gd name="T26" fmla="*/ 592 w 616"/>
                <a:gd name="T27" fmla="*/ 28 h 254"/>
                <a:gd name="T28" fmla="*/ 588 w 616"/>
                <a:gd name="T29" fmla="*/ 24 h 254"/>
                <a:gd name="T30" fmla="*/ 572 w 616"/>
                <a:gd name="T31" fmla="*/ 18 h 254"/>
                <a:gd name="T32" fmla="*/ 548 w 616"/>
                <a:gd name="T33" fmla="*/ 24 h 254"/>
                <a:gd name="T34" fmla="*/ 520 w 616"/>
                <a:gd name="T35" fmla="*/ 38 h 254"/>
                <a:gd name="T36" fmla="*/ 502 w 616"/>
                <a:gd name="T37" fmla="*/ 50 h 254"/>
                <a:gd name="T38" fmla="*/ 438 w 616"/>
                <a:gd name="T39" fmla="*/ 82 h 254"/>
                <a:gd name="T40" fmla="*/ 390 w 616"/>
                <a:gd name="T41" fmla="*/ 100 h 254"/>
                <a:gd name="T42" fmla="*/ 360 w 616"/>
                <a:gd name="T43" fmla="*/ 104 h 254"/>
                <a:gd name="T44" fmla="*/ 368 w 616"/>
                <a:gd name="T45" fmla="*/ 86 h 254"/>
                <a:gd name="T46" fmla="*/ 388 w 616"/>
                <a:gd name="T47" fmla="*/ 82 h 254"/>
                <a:gd name="T48" fmla="*/ 434 w 616"/>
                <a:gd name="T49" fmla="*/ 64 h 254"/>
                <a:gd name="T50" fmla="*/ 494 w 616"/>
                <a:gd name="T51" fmla="*/ 32 h 254"/>
                <a:gd name="T52" fmla="*/ 510 w 616"/>
                <a:gd name="T53" fmla="*/ 24 h 254"/>
                <a:gd name="T54" fmla="*/ 534 w 616"/>
                <a:gd name="T55" fmla="*/ 10 h 254"/>
                <a:gd name="T56" fmla="*/ 564 w 616"/>
                <a:gd name="T57" fmla="*/ 0 h 254"/>
                <a:gd name="T58" fmla="*/ 586 w 616"/>
                <a:gd name="T59" fmla="*/ 2 h 254"/>
                <a:gd name="T60" fmla="*/ 600 w 616"/>
                <a:gd name="T61" fmla="*/ 10 h 254"/>
                <a:gd name="T62" fmla="*/ 606 w 616"/>
                <a:gd name="T63" fmla="*/ 16 h 254"/>
                <a:gd name="T64" fmla="*/ 614 w 616"/>
                <a:gd name="T65" fmla="*/ 32 h 254"/>
                <a:gd name="T66" fmla="*/ 614 w 616"/>
                <a:gd name="T67" fmla="*/ 48 h 254"/>
                <a:gd name="T68" fmla="*/ 612 w 616"/>
                <a:gd name="T69" fmla="*/ 58 h 254"/>
                <a:gd name="T70" fmla="*/ 594 w 616"/>
                <a:gd name="T71" fmla="*/ 80 h 254"/>
                <a:gd name="T72" fmla="*/ 578 w 616"/>
                <a:gd name="T73" fmla="*/ 92 h 254"/>
                <a:gd name="T74" fmla="*/ 354 w 616"/>
                <a:gd name="T75" fmla="*/ 238 h 254"/>
                <a:gd name="T76" fmla="*/ 340 w 616"/>
                <a:gd name="T77" fmla="*/ 246 h 254"/>
                <a:gd name="T78" fmla="*/ 304 w 616"/>
                <a:gd name="T79"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254">
                  <a:moveTo>
                    <a:pt x="304" y="254"/>
                  </a:moveTo>
                  <a:lnTo>
                    <a:pt x="304" y="254"/>
                  </a:lnTo>
                  <a:lnTo>
                    <a:pt x="284" y="250"/>
                  </a:lnTo>
                  <a:lnTo>
                    <a:pt x="266" y="246"/>
                  </a:lnTo>
                  <a:lnTo>
                    <a:pt x="246" y="238"/>
                  </a:lnTo>
                  <a:lnTo>
                    <a:pt x="78" y="178"/>
                  </a:lnTo>
                  <a:lnTo>
                    <a:pt x="0" y="178"/>
                  </a:lnTo>
                  <a:lnTo>
                    <a:pt x="0" y="160"/>
                  </a:lnTo>
                  <a:lnTo>
                    <a:pt x="82" y="160"/>
                  </a:lnTo>
                  <a:lnTo>
                    <a:pt x="254" y="222"/>
                  </a:lnTo>
                  <a:lnTo>
                    <a:pt x="254" y="222"/>
                  </a:lnTo>
                  <a:lnTo>
                    <a:pt x="270" y="228"/>
                  </a:lnTo>
                  <a:lnTo>
                    <a:pt x="286" y="234"/>
                  </a:lnTo>
                  <a:lnTo>
                    <a:pt x="304" y="236"/>
                  </a:lnTo>
                  <a:lnTo>
                    <a:pt x="304" y="236"/>
                  </a:lnTo>
                  <a:lnTo>
                    <a:pt x="320" y="234"/>
                  </a:lnTo>
                  <a:lnTo>
                    <a:pt x="332" y="230"/>
                  </a:lnTo>
                  <a:lnTo>
                    <a:pt x="344" y="224"/>
                  </a:lnTo>
                  <a:lnTo>
                    <a:pt x="568" y="76"/>
                  </a:lnTo>
                  <a:lnTo>
                    <a:pt x="568" y="76"/>
                  </a:lnTo>
                  <a:lnTo>
                    <a:pt x="576" y="72"/>
                  </a:lnTo>
                  <a:lnTo>
                    <a:pt x="584" y="64"/>
                  </a:lnTo>
                  <a:lnTo>
                    <a:pt x="592" y="56"/>
                  </a:lnTo>
                  <a:lnTo>
                    <a:pt x="596" y="50"/>
                  </a:lnTo>
                  <a:lnTo>
                    <a:pt x="596" y="44"/>
                  </a:lnTo>
                  <a:lnTo>
                    <a:pt x="596" y="44"/>
                  </a:lnTo>
                  <a:lnTo>
                    <a:pt x="596" y="36"/>
                  </a:lnTo>
                  <a:lnTo>
                    <a:pt x="592" y="28"/>
                  </a:lnTo>
                  <a:lnTo>
                    <a:pt x="592" y="28"/>
                  </a:lnTo>
                  <a:lnTo>
                    <a:pt x="588" y="24"/>
                  </a:lnTo>
                  <a:lnTo>
                    <a:pt x="584" y="20"/>
                  </a:lnTo>
                  <a:lnTo>
                    <a:pt x="572" y="18"/>
                  </a:lnTo>
                  <a:lnTo>
                    <a:pt x="560" y="20"/>
                  </a:lnTo>
                  <a:lnTo>
                    <a:pt x="548" y="24"/>
                  </a:lnTo>
                  <a:lnTo>
                    <a:pt x="528" y="32"/>
                  </a:lnTo>
                  <a:lnTo>
                    <a:pt x="520" y="38"/>
                  </a:lnTo>
                  <a:lnTo>
                    <a:pt x="520" y="38"/>
                  </a:lnTo>
                  <a:lnTo>
                    <a:pt x="502" y="50"/>
                  </a:lnTo>
                  <a:lnTo>
                    <a:pt x="462" y="70"/>
                  </a:lnTo>
                  <a:lnTo>
                    <a:pt x="438" y="82"/>
                  </a:lnTo>
                  <a:lnTo>
                    <a:pt x="414" y="92"/>
                  </a:lnTo>
                  <a:lnTo>
                    <a:pt x="390" y="100"/>
                  </a:lnTo>
                  <a:lnTo>
                    <a:pt x="370" y="104"/>
                  </a:lnTo>
                  <a:lnTo>
                    <a:pt x="360" y="104"/>
                  </a:lnTo>
                  <a:lnTo>
                    <a:pt x="360" y="86"/>
                  </a:lnTo>
                  <a:lnTo>
                    <a:pt x="368" y="86"/>
                  </a:lnTo>
                  <a:lnTo>
                    <a:pt x="368" y="86"/>
                  </a:lnTo>
                  <a:lnTo>
                    <a:pt x="388" y="82"/>
                  </a:lnTo>
                  <a:lnTo>
                    <a:pt x="410" y="74"/>
                  </a:lnTo>
                  <a:lnTo>
                    <a:pt x="434" y="64"/>
                  </a:lnTo>
                  <a:lnTo>
                    <a:pt x="456" y="54"/>
                  </a:lnTo>
                  <a:lnTo>
                    <a:pt x="494" y="32"/>
                  </a:lnTo>
                  <a:lnTo>
                    <a:pt x="510" y="24"/>
                  </a:lnTo>
                  <a:lnTo>
                    <a:pt x="510" y="24"/>
                  </a:lnTo>
                  <a:lnTo>
                    <a:pt x="522" y="16"/>
                  </a:lnTo>
                  <a:lnTo>
                    <a:pt x="534" y="10"/>
                  </a:lnTo>
                  <a:lnTo>
                    <a:pt x="548" y="4"/>
                  </a:lnTo>
                  <a:lnTo>
                    <a:pt x="564" y="0"/>
                  </a:lnTo>
                  <a:lnTo>
                    <a:pt x="578" y="0"/>
                  </a:lnTo>
                  <a:lnTo>
                    <a:pt x="586" y="2"/>
                  </a:lnTo>
                  <a:lnTo>
                    <a:pt x="594" y="6"/>
                  </a:lnTo>
                  <a:lnTo>
                    <a:pt x="600" y="10"/>
                  </a:lnTo>
                  <a:lnTo>
                    <a:pt x="606" y="16"/>
                  </a:lnTo>
                  <a:lnTo>
                    <a:pt x="606" y="16"/>
                  </a:lnTo>
                  <a:lnTo>
                    <a:pt x="612" y="24"/>
                  </a:lnTo>
                  <a:lnTo>
                    <a:pt x="614" y="32"/>
                  </a:lnTo>
                  <a:lnTo>
                    <a:pt x="616" y="40"/>
                  </a:lnTo>
                  <a:lnTo>
                    <a:pt x="614" y="48"/>
                  </a:lnTo>
                  <a:lnTo>
                    <a:pt x="614" y="48"/>
                  </a:lnTo>
                  <a:lnTo>
                    <a:pt x="612" y="58"/>
                  </a:lnTo>
                  <a:lnTo>
                    <a:pt x="606" y="66"/>
                  </a:lnTo>
                  <a:lnTo>
                    <a:pt x="594" y="80"/>
                  </a:lnTo>
                  <a:lnTo>
                    <a:pt x="582" y="88"/>
                  </a:lnTo>
                  <a:lnTo>
                    <a:pt x="578" y="92"/>
                  </a:lnTo>
                  <a:lnTo>
                    <a:pt x="354" y="238"/>
                  </a:lnTo>
                  <a:lnTo>
                    <a:pt x="354" y="238"/>
                  </a:lnTo>
                  <a:lnTo>
                    <a:pt x="350" y="242"/>
                  </a:lnTo>
                  <a:lnTo>
                    <a:pt x="340" y="246"/>
                  </a:lnTo>
                  <a:lnTo>
                    <a:pt x="324" y="252"/>
                  </a:lnTo>
                  <a:lnTo>
                    <a:pt x="304" y="254"/>
                  </a:lnTo>
                  <a:lnTo>
                    <a:pt x="304" y="25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2" name="Freeform 116">
              <a:extLst>
                <a:ext uri="{FF2B5EF4-FFF2-40B4-BE49-F238E27FC236}">
                  <a16:creationId xmlns:a16="http://schemas.microsoft.com/office/drawing/2014/main" id="{1174AEA9-FF35-42AC-A9C1-585D6013A5C8}"/>
                </a:ext>
              </a:extLst>
            </p:cNvPr>
            <p:cNvSpPr>
              <a:spLocks noEditPoints="1"/>
            </p:cNvSpPr>
            <p:nvPr/>
          </p:nvSpPr>
          <p:spPr bwMode="auto">
            <a:xfrm>
              <a:off x="3133" y="3428"/>
              <a:ext cx="144" cy="288"/>
            </a:xfrm>
            <a:custGeom>
              <a:avLst/>
              <a:gdLst>
                <a:gd name="T0" fmla="*/ 144 w 144"/>
                <a:gd name="T1" fmla="*/ 288 h 288"/>
                <a:gd name="T2" fmla="*/ 0 w 144"/>
                <a:gd name="T3" fmla="*/ 288 h 288"/>
                <a:gd name="T4" fmla="*/ 0 w 144"/>
                <a:gd name="T5" fmla="*/ 0 h 288"/>
                <a:gd name="T6" fmla="*/ 144 w 144"/>
                <a:gd name="T7" fmla="*/ 0 h 288"/>
                <a:gd name="T8" fmla="*/ 144 w 144"/>
                <a:gd name="T9" fmla="*/ 288 h 288"/>
                <a:gd name="T10" fmla="*/ 18 w 144"/>
                <a:gd name="T11" fmla="*/ 270 h 288"/>
                <a:gd name="T12" fmla="*/ 126 w 144"/>
                <a:gd name="T13" fmla="*/ 270 h 288"/>
                <a:gd name="T14" fmla="*/ 126 w 144"/>
                <a:gd name="T15" fmla="*/ 18 h 288"/>
                <a:gd name="T16" fmla="*/ 18 w 144"/>
                <a:gd name="T17" fmla="*/ 18 h 288"/>
                <a:gd name="T18" fmla="*/ 18 w 144"/>
                <a:gd name="T19" fmla="*/ 27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288">
                  <a:moveTo>
                    <a:pt x="144" y="288"/>
                  </a:moveTo>
                  <a:lnTo>
                    <a:pt x="0" y="288"/>
                  </a:lnTo>
                  <a:lnTo>
                    <a:pt x="0" y="0"/>
                  </a:lnTo>
                  <a:lnTo>
                    <a:pt x="144" y="0"/>
                  </a:lnTo>
                  <a:lnTo>
                    <a:pt x="144" y="288"/>
                  </a:lnTo>
                  <a:close/>
                  <a:moveTo>
                    <a:pt x="18" y="270"/>
                  </a:moveTo>
                  <a:lnTo>
                    <a:pt x="126" y="270"/>
                  </a:lnTo>
                  <a:lnTo>
                    <a:pt x="126" y="18"/>
                  </a:lnTo>
                  <a:lnTo>
                    <a:pt x="18" y="18"/>
                  </a:lnTo>
                  <a:lnTo>
                    <a:pt x="18" y="27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3" name="Rectangle 117">
              <a:extLst>
                <a:ext uri="{FF2B5EF4-FFF2-40B4-BE49-F238E27FC236}">
                  <a16:creationId xmlns:a16="http://schemas.microsoft.com/office/drawing/2014/main" id="{C2B42049-54CB-463A-8B38-993702A9F47A}"/>
                </a:ext>
              </a:extLst>
            </p:cNvPr>
            <p:cNvSpPr>
              <a:spLocks noChangeArrowheads="1"/>
            </p:cNvSpPr>
            <p:nvPr/>
          </p:nvSpPr>
          <p:spPr bwMode="auto">
            <a:xfrm>
              <a:off x="3197" y="3522"/>
              <a:ext cx="18" cy="17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4" name="Freeform 118">
              <a:extLst>
                <a:ext uri="{FF2B5EF4-FFF2-40B4-BE49-F238E27FC236}">
                  <a16:creationId xmlns:a16="http://schemas.microsoft.com/office/drawing/2014/main" id="{47F34DB5-E110-4487-893C-83E85F6A97A3}"/>
                </a:ext>
              </a:extLst>
            </p:cNvPr>
            <p:cNvSpPr>
              <a:spLocks/>
            </p:cNvSpPr>
            <p:nvPr/>
          </p:nvSpPr>
          <p:spPr bwMode="auto">
            <a:xfrm>
              <a:off x="3545" y="3230"/>
              <a:ext cx="76" cy="136"/>
            </a:xfrm>
            <a:custGeom>
              <a:avLst/>
              <a:gdLst>
                <a:gd name="T0" fmla="*/ 24 w 76"/>
                <a:gd name="T1" fmla="*/ 136 h 136"/>
                <a:gd name="T2" fmla="*/ 14 w 76"/>
                <a:gd name="T3" fmla="*/ 134 h 136"/>
                <a:gd name="T4" fmla="*/ 2 w 76"/>
                <a:gd name="T5" fmla="*/ 122 h 136"/>
                <a:gd name="T6" fmla="*/ 0 w 76"/>
                <a:gd name="T7" fmla="*/ 98 h 136"/>
                <a:gd name="T8" fmla="*/ 18 w 76"/>
                <a:gd name="T9" fmla="*/ 112 h 136"/>
                <a:gd name="T10" fmla="*/ 20 w 76"/>
                <a:gd name="T11" fmla="*/ 116 h 136"/>
                <a:gd name="T12" fmla="*/ 52 w 76"/>
                <a:gd name="T13" fmla="*/ 118 h 136"/>
                <a:gd name="T14" fmla="*/ 56 w 76"/>
                <a:gd name="T15" fmla="*/ 116 h 136"/>
                <a:gd name="T16" fmla="*/ 58 w 76"/>
                <a:gd name="T17" fmla="*/ 82 h 136"/>
                <a:gd name="T18" fmla="*/ 56 w 76"/>
                <a:gd name="T19" fmla="*/ 78 h 136"/>
                <a:gd name="T20" fmla="*/ 24 w 76"/>
                <a:gd name="T21" fmla="*/ 76 h 136"/>
                <a:gd name="T22" fmla="*/ 14 w 76"/>
                <a:gd name="T23" fmla="*/ 76 h 136"/>
                <a:gd name="T24" fmla="*/ 2 w 76"/>
                <a:gd name="T25" fmla="*/ 62 h 136"/>
                <a:gd name="T26" fmla="*/ 0 w 76"/>
                <a:gd name="T27" fmla="*/ 24 h 136"/>
                <a:gd name="T28" fmla="*/ 2 w 76"/>
                <a:gd name="T29" fmla="*/ 14 h 136"/>
                <a:gd name="T30" fmla="*/ 14 w 76"/>
                <a:gd name="T31" fmla="*/ 2 h 136"/>
                <a:gd name="T32" fmla="*/ 52 w 76"/>
                <a:gd name="T33" fmla="*/ 0 h 136"/>
                <a:gd name="T34" fmla="*/ 62 w 76"/>
                <a:gd name="T35" fmla="*/ 2 h 136"/>
                <a:gd name="T36" fmla="*/ 74 w 76"/>
                <a:gd name="T37" fmla="*/ 14 h 136"/>
                <a:gd name="T38" fmla="*/ 76 w 76"/>
                <a:gd name="T39" fmla="*/ 38 h 136"/>
                <a:gd name="T40" fmla="*/ 58 w 76"/>
                <a:gd name="T41" fmla="*/ 24 h 136"/>
                <a:gd name="T42" fmla="*/ 56 w 76"/>
                <a:gd name="T43" fmla="*/ 20 h 136"/>
                <a:gd name="T44" fmla="*/ 24 w 76"/>
                <a:gd name="T45" fmla="*/ 18 h 136"/>
                <a:gd name="T46" fmla="*/ 20 w 76"/>
                <a:gd name="T47" fmla="*/ 20 h 136"/>
                <a:gd name="T48" fmla="*/ 18 w 76"/>
                <a:gd name="T49" fmla="*/ 54 h 136"/>
                <a:gd name="T50" fmla="*/ 20 w 76"/>
                <a:gd name="T51" fmla="*/ 58 h 136"/>
                <a:gd name="T52" fmla="*/ 52 w 76"/>
                <a:gd name="T53" fmla="*/ 58 h 136"/>
                <a:gd name="T54" fmla="*/ 62 w 76"/>
                <a:gd name="T55" fmla="*/ 60 h 136"/>
                <a:gd name="T56" fmla="*/ 74 w 76"/>
                <a:gd name="T57" fmla="*/ 74 h 136"/>
                <a:gd name="T58" fmla="*/ 76 w 76"/>
                <a:gd name="T59" fmla="*/ 112 h 136"/>
                <a:gd name="T60" fmla="*/ 74 w 76"/>
                <a:gd name="T61" fmla="*/ 122 h 136"/>
                <a:gd name="T62" fmla="*/ 62 w 76"/>
                <a:gd name="T63" fmla="*/ 134 h 136"/>
                <a:gd name="T64" fmla="*/ 52 w 76"/>
                <a:gd name="T6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36">
                  <a:moveTo>
                    <a:pt x="52" y="136"/>
                  </a:moveTo>
                  <a:lnTo>
                    <a:pt x="24" y="136"/>
                  </a:lnTo>
                  <a:lnTo>
                    <a:pt x="24" y="136"/>
                  </a:lnTo>
                  <a:lnTo>
                    <a:pt x="14" y="134"/>
                  </a:lnTo>
                  <a:lnTo>
                    <a:pt x="6" y="128"/>
                  </a:lnTo>
                  <a:lnTo>
                    <a:pt x="2" y="122"/>
                  </a:lnTo>
                  <a:lnTo>
                    <a:pt x="0" y="112"/>
                  </a:lnTo>
                  <a:lnTo>
                    <a:pt x="0" y="98"/>
                  </a:lnTo>
                  <a:lnTo>
                    <a:pt x="18" y="98"/>
                  </a:lnTo>
                  <a:lnTo>
                    <a:pt x="18" y="112"/>
                  </a:lnTo>
                  <a:lnTo>
                    <a:pt x="18" y="112"/>
                  </a:lnTo>
                  <a:lnTo>
                    <a:pt x="20" y="116"/>
                  </a:lnTo>
                  <a:lnTo>
                    <a:pt x="24" y="118"/>
                  </a:lnTo>
                  <a:lnTo>
                    <a:pt x="52" y="118"/>
                  </a:lnTo>
                  <a:lnTo>
                    <a:pt x="52" y="118"/>
                  </a:lnTo>
                  <a:lnTo>
                    <a:pt x="56" y="116"/>
                  </a:lnTo>
                  <a:lnTo>
                    <a:pt x="58" y="112"/>
                  </a:lnTo>
                  <a:lnTo>
                    <a:pt x="58" y="82"/>
                  </a:lnTo>
                  <a:lnTo>
                    <a:pt x="58" y="82"/>
                  </a:lnTo>
                  <a:lnTo>
                    <a:pt x="56" y="78"/>
                  </a:lnTo>
                  <a:lnTo>
                    <a:pt x="52" y="76"/>
                  </a:lnTo>
                  <a:lnTo>
                    <a:pt x="24" y="76"/>
                  </a:lnTo>
                  <a:lnTo>
                    <a:pt x="24" y="76"/>
                  </a:lnTo>
                  <a:lnTo>
                    <a:pt x="14" y="76"/>
                  </a:lnTo>
                  <a:lnTo>
                    <a:pt x="6" y="70"/>
                  </a:lnTo>
                  <a:lnTo>
                    <a:pt x="2" y="62"/>
                  </a:lnTo>
                  <a:lnTo>
                    <a:pt x="0" y="54"/>
                  </a:lnTo>
                  <a:lnTo>
                    <a:pt x="0" y="24"/>
                  </a:lnTo>
                  <a:lnTo>
                    <a:pt x="0" y="24"/>
                  </a:lnTo>
                  <a:lnTo>
                    <a:pt x="2" y="14"/>
                  </a:lnTo>
                  <a:lnTo>
                    <a:pt x="6" y="6"/>
                  </a:lnTo>
                  <a:lnTo>
                    <a:pt x="14" y="2"/>
                  </a:lnTo>
                  <a:lnTo>
                    <a:pt x="24" y="0"/>
                  </a:lnTo>
                  <a:lnTo>
                    <a:pt x="52" y="0"/>
                  </a:lnTo>
                  <a:lnTo>
                    <a:pt x="52" y="0"/>
                  </a:lnTo>
                  <a:lnTo>
                    <a:pt x="62" y="2"/>
                  </a:lnTo>
                  <a:lnTo>
                    <a:pt x="70" y="6"/>
                  </a:lnTo>
                  <a:lnTo>
                    <a:pt x="74" y="14"/>
                  </a:lnTo>
                  <a:lnTo>
                    <a:pt x="76" y="24"/>
                  </a:lnTo>
                  <a:lnTo>
                    <a:pt x="76" y="38"/>
                  </a:lnTo>
                  <a:lnTo>
                    <a:pt x="58" y="38"/>
                  </a:lnTo>
                  <a:lnTo>
                    <a:pt x="58" y="24"/>
                  </a:lnTo>
                  <a:lnTo>
                    <a:pt x="58" y="24"/>
                  </a:lnTo>
                  <a:lnTo>
                    <a:pt x="56" y="20"/>
                  </a:lnTo>
                  <a:lnTo>
                    <a:pt x="52" y="18"/>
                  </a:lnTo>
                  <a:lnTo>
                    <a:pt x="24" y="18"/>
                  </a:lnTo>
                  <a:lnTo>
                    <a:pt x="24" y="18"/>
                  </a:lnTo>
                  <a:lnTo>
                    <a:pt x="20" y="20"/>
                  </a:lnTo>
                  <a:lnTo>
                    <a:pt x="18" y="24"/>
                  </a:lnTo>
                  <a:lnTo>
                    <a:pt x="18" y="54"/>
                  </a:lnTo>
                  <a:lnTo>
                    <a:pt x="18" y="54"/>
                  </a:lnTo>
                  <a:lnTo>
                    <a:pt x="20" y="58"/>
                  </a:lnTo>
                  <a:lnTo>
                    <a:pt x="24" y="58"/>
                  </a:lnTo>
                  <a:lnTo>
                    <a:pt x="52" y="58"/>
                  </a:lnTo>
                  <a:lnTo>
                    <a:pt x="52" y="58"/>
                  </a:lnTo>
                  <a:lnTo>
                    <a:pt x="62" y="60"/>
                  </a:lnTo>
                  <a:lnTo>
                    <a:pt x="70" y="66"/>
                  </a:lnTo>
                  <a:lnTo>
                    <a:pt x="74" y="74"/>
                  </a:lnTo>
                  <a:lnTo>
                    <a:pt x="76" y="82"/>
                  </a:lnTo>
                  <a:lnTo>
                    <a:pt x="76" y="112"/>
                  </a:lnTo>
                  <a:lnTo>
                    <a:pt x="76" y="112"/>
                  </a:lnTo>
                  <a:lnTo>
                    <a:pt x="74" y="122"/>
                  </a:lnTo>
                  <a:lnTo>
                    <a:pt x="70" y="128"/>
                  </a:lnTo>
                  <a:lnTo>
                    <a:pt x="62" y="134"/>
                  </a:lnTo>
                  <a:lnTo>
                    <a:pt x="52" y="136"/>
                  </a:lnTo>
                  <a:lnTo>
                    <a:pt x="52" y="13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5" name="Rectangle 119">
              <a:extLst>
                <a:ext uri="{FF2B5EF4-FFF2-40B4-BE49-F238E27FC236}">
                  <a16:creationId xmlns:a16="http://schemas.microsoft.com/office/drawing/2014/main" id="{F9A6A632-00F5-47B3-BDC5-76F68D1AAC65}"/>
                </a:ext>
              </a:extLst>
            </p:cNvPr>
            <p:cNvSpPr>
              <a:spLocks noChangeArrowheads="1"/>
            </p:cNvSpPr>
            <p:nvPr/>
          </p:nvSpPr>
          <p:spPr bwMode="auto">
            <a:xfrm>
              <a:off x="3575" y="3222"/>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6" name="Rectangle 120">
              <a:extLst>
                <a:ext uri="{FF2B5EF4-FFF2-40B4-BE49-F238E27FC236}">
                  <a16:creationId xmlns:a16="http://schemas.microsoft.com/office/drawing/2014/main" id="{6549FA10-67F8-4C9D-A59F-C69F6DC0B7B9}"/>
                </a:ext>
              </a:extLst>
            </p:cNvPr>
            <p:cNvSpPr>
              <a:spLocks noChangeArrowheads="1"/>
            </p:cNvSpPr>
            <p:nvPr/>
          </p:nvSpPr>
          <p:spPr bwMode="auto">
            <a:xfrm>
              <a:off x="3575" y="3356"/>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7" name="Freeform 121">
              <a:extLst>
                <a:ext uri="{FF2B5EF4-FFF2-40B4-BE49-F238E27FC236}">
                  <a16:creationId xmlns:a16="http://schemas.microsoft.com/office/drawing/2014/main" id="{FE96D2BD-43E8-4EE1-B96D-D225FF94D89F}"/>
                </a:ext>
              </a:extLst>
            </p:cNvPr>
            <p:cNvSpPr>
              <a:spLocks noEditPoints="1"/>
            </p:cNvSpPr>
            <p:nvPr/>
          </p:nvSpPr>
          <p:spPr bwMode="auto">
            <a:xfrm>
              <a:off x="3399" y="3114"/>
              <a:ext cx="368" cy="368"/>
            </a:xfrm>
            <a:custGeom>
              <a:avLst/>
              <a:gdLst>
                <a:gd name="T0" fmla="*/ 166 w 368"/>
                <a:gd name="T1" fmla="*/ 366 h 368"/>
                <a:gd name="T2" fmla="*/ 112 w 368"/>
                <a:gd name="T3" fmla="*/ 352 h 368"/>
                <a:gd name="T4" fmla="*/ 68 w 368"/>
                <a:gd name="T5" fmla="*/ 326 h 368"/>
                <a:gd name="T6" fmla="*/ 32 w 368"/>
                <a:gd name="T7" fmla="*/ 286 h 368"/>
                <a:gd name="T8" fmla="*/ 8 w 368"/>
                <a:gd name="T9" fmla="*/ 238 h 368"/>
                <a:gd name="T10" fmla="*/ 0 w 368"/>
                <a:gd name="T11" fmla="*/ 184 h 368"/>
                <a:gd name="T12" fmla="*/ 4 w 368"/>
                <a:gd name="T13" fmla="*/ 146 h 368"/>
                <a:gd name="T14" fmla="*/ 22 w 368"/>
                <a:gd name="T15" fmla="*/ 96 h 368"/>
                <a:gd name="T16" fmla="*/ 54 w 368"/>
                <a:gd name="T17" fmla="*/ 54 h 368"/>
                <a:gd name="T18" fmla="*/ 96 w 368"/>
                <a:gd name="T19" fmla="*/ 22 h 368"/>
                <a:gd name="T20" fmla="*/ 148 w 368"/>
                <a:gd name="T21" fmla="*/ 4 h 368"/>
                <a:gd name="T22" fmla="*/ 184 w 368"/>
                <a:gd name="T23" fmla="*/ 0 h 368"/>
                <a:gd name="T24" fmla="*/ 238 w 368"/>
                <a:gd name="T25" fmla="*/ 8 h 368"/>
                <a:gd name="T26" fmla="*/ 286 w 368"/>
                <a:gd name="T27" fmla="*/ 32 h 368"/>
                <a:gd name="T28" fmla="*/ 326 w 368"/>
                <a:gd name="T29" fmla="*/ 68 h 368"/>
                <a:gd name="T30" fmla="*/ 354 w 368"/>
                <a:gd name="T31" fmla="*/ 112 h 368"/>
                <a:gd name="T32" fmla="*/ 366 w 368"/>
                <a:gd name="T33" fmla="*/ 166 h 368"/>
                <a:gd name="T34" fmla="*/ 366 w 368"/>
                <a:gd name="T35" fmla="*/ 202 h 368"/>
                <a:gd name="T36" fmla="*/ 354 w 368"/>
                <a:gd name="T37" fmla="*/ 256 h 368"/>
                <a:gd name="T38" fmla="*/ 326 w 368"/>
                <a:gd name="T39" fmla="*/ 300 h 368"/>
                <a:gd name="T40" fmla="*/ 286 w 368"/>
                <a:gd name="T41" fmla="*/ 336 h 368"/>
                <a:gd name="T42" fmla="*/ 238 w 368"/>
                <a:gd name="T43" fmla="*/ 360 h 368"/>
                <a:gd name="T44" fmla="*/ 184 w 368"/>
                <a:gd name="T45" fmla="*/ 368 h 368"/>
                <a:gd name="T46" fmla="*/ 184 w 368"/>
                <a:gd name="T47" fmla="*/ 18 h 368"/>
                <a:gd name="T48" fmla="*/ 134 w 368"/>
                <a:gd name="T49" fmla="*/ 26 h 368"/>
                <a:gd name="T50" fmla="*/ 92 w 368"/>
                <a:gd name="T51" fmla="*/ 46 h 368"/>
                <a:gd name="T52" fmla="*/ 56 w 368"/>
                <a:gd name="T53" fmla="*/ 78 h 368"/>
                <a:gd name="T54" fmla="*/ 32 w 368"/>
                <a:gd name="T55" fmla="*/ 120 h 368"/>
                <a:gd name="T56" fmla="*/ 20 w 368"/>
                <a:gd name="T57" fmla="*/ 166 h 368"/>
                <a:gd name="T58" fmla="*/ 20 w 368"/>
                <a:gd name="T59" fmla="*/ 200 h 368"/>
                <a:gd name="T60" fmla="*/ 32 w 368"/>
                <a:gd name="T61" fmla="*/ 248 h 368"/>
                <a:gd name="T62" fmla="*/ 56 w 368"/>
                <a:gd name="T63" fmla="*/ 290 h 368"/>
                <a:gd name="T64" fmla="*/ 92 w 368"/>
                <a:gd name="T65" fmla="*/ 322 h 368"/>
                <a:gd name="T66" fmla="*/ 134 w 368"/>
                <a:gd name="T67" fmla="*/ 342 h 368"/>
                <a:gd name="T68" fmla="*/ 184 w 368"/>
                <a:gd name="T69" fmla="*/ 350 h 368"/>
                <a:gd name="T70" fmla="*/ 218 w 368"/>
                <a:gd name="T71" fmla="*/ 346 h 368"/>
                <a:gd name="T72" fmla="*/ 262 w 368"/>
                <a:gd name="T73" fmla="*/ 330 h 368"/>
                <a:gd name="T74" fmla="*/ 302 w 368"/>
                <a:gd name="T75" fmla="*/ 300 h 368"/>
                <a:gd name="T76" fmla="*/ 330 w 368"/>
                <a:gd name="T77" fmla="*/ 262 h 368"/>
                <a:gd name="T78" fmla="*/ 346 w 368"/>
                <a:gd name="T79" fmla="*/ 218 h 368"/>
                <a:gd name="T80" fmla="*/ 350 w 368"/>
                <a:gd name="T81" fmla="*/ 184 h 368"/>
                <a:gd name="T82" fmla="*/ 342 w 368"/>
                <a:gd name="T83" fmla="*/ 134 h 368"/>
                <a:gd name="T84" fmla="*/ 322 w 368"/>
                <a:gd name="T85" fmla="*/ 92 h 368"/>
                <a:gd name="T86" fmla="*/ 290 w 368"/>
                <a:gd name="T87" fmla="*/ 56 h 368"/>
                <a:gd name="T88" fmla="*/ 248 w 368"/>
                <a:gd name="T89" fmla="*/ 32 h 368"/>
                <a:gd name="T90" fmla="*/ 200 w 368"/>
                <a:gd name="T91" fmla="*/ 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8" h="368">
                  <a:moveTo>
                    <a:pt x="184" y="368"/>
                  </a:moveTo>
                  <a:lnTo>
                    <a:pt x="184" y="368"/>
                  </a:lnTo>
                  <a:lnTo>
                    <a:pt x="166" y="366"/>
                  </a:lnTo>
                  <a:lnTo>
                    <a:pt x="148" y="364"/>
                  </a:lnTo>
                  <a:lnTo>
                    <a:pt x="130" y="360"/>
                  </a:lnTo>
                  <a:lnTo>
                    <a:pt x="112" y="352"/>
                  </a:lnTo>
                  <a:lnTo>
                    <a:pt x="96" y="346"/>
                  </a:lnTo>
                  <a:lnTo>
                    <a:pt x="82" y="336"/>
                  </a:lnTo>
                  <a:lnTo>
                    <a:pt x="68" y="326"/>
                  </a:lnTo>
                  <a:lnTo>
                    <a:pt x="54" y="314"/>
                  </a:lnTo>
                  <a:lnTo>
                    <a:pt x="42" y="300"/>
                  </a:lnTo>
                  <a:lnTo>
                    <a:pt x="32" y="286"/>
                  </a:lnTo>
                  <a:lnTo>
                    <a:pt x="22" y="272"/>
                  </a:lnTo>
                  <a:lnTo>
                    <a:pt x="14" y="256"/>
                  </a:lnTo>
                  <a:lnTo>
                    <a:pt x="8" y="238"/>
                  </a:lnTo>
                  <a:lnTo>
                    <a:pt x="4" y="220"/>
                  </a:lnTo>
                  <a:lnTo>
                    <a:pt x="2" y="202"/>
                  </a:lnTo>
                  <a:lnTo>
                    <a:pt x="0" y="184"/>
                  </a:lnTo>
                  <a:lnTo>
                    <a:pt x="0" y="184"/>
                  </a:lnTo>
                  <a:lnTo>
                    <a:pt x="2" y="166"/>
                  </a:lnTo>
                  <a:lnTo>
                    <a:pt x="4" y="146"/>
                  </a:lnTo>
                  <a:lnTo>
                    <a:pt x="8" y="130"/>
                  </a:lnTo>
                  <a:lnTo>
                    <a:pt x="14" y="112"/>
                  </a:lnTo>
                  <a:lnTo>
                    <a:pt x="22" y="96"/>
                  </a:lnTo>
                  <a:lnTo>
                    <a:pt x="32" y="82"/>
                  </a:lnTo>
                  <a:lnTo>
                    <a:pt x="42" y="68"/>
                  </a:lnTo>
                  <a:lnTo>
                    <a:pt x="54" y="54"/>
                  </a:lnTo>
                  <a:lnTo>
                    <a:pt x="68" y="42"/>
                  </a:lnTo>
                  <a:lnTo>
                    <a:pt x="82" y="32"/>
                  </a:lnTo>
                  <a:lnTo>
                    <a:pt x="96" y="22"/>
                  </a:lnTo>
                  <a:lnTo>
                    <a:pt x="112" y="14"/>
                  </a:lnTo>
                  <a:lnTo>
                    <a:pt x="130" y="8"/>
                  </a:lnTo>
                  <a:lnTo>
                    <a:pt x="148" y="4"/>
                  </a:lnTo>
                  <a:lnTo>
                    <a:pt x="166" y="2"/>
                  </a:lnTo>
                  <a:lnTo>
                    <a:pt x="184" y="0"/>
                  </a:lnTo>
                  <a:lnTo>
                    <a:pt x="184" y="0"/>
                  </a:lnTo>
                  <a:lnTo>
                    <a:pt x="202" y="2"/>
                  </a:lnTo>
                  <a:lnTo>
                    <a:pt x="220" y="4"/>
                  </a:lnTo>
                  <a:lnTo>
                    <a:pt x="238" y="8"/>
                  </a:lnTo>
                  <a:lnTo>
                    <a:pt x="256" y="14"/>
                  </a:lnTo>
                  <a:lnTo>
                    <a:pt x="272" y="22"/>
                  </a:lnTo>
                  <a:lnTo>
                    <a:pt x="286" y="32"/>
                  </a:lnTo>
                  <a:lnTo>
                    <a:pt x="300" y="42"/>
                  </a:lnTo>
                  <a:lnTo>
                    <a:pt x="314" y="54"/>
                  </a:lnTo>
                  <a:lnTo>
                    <a:pt x="326" y="68"/>
                  </a:lnTo>
                  <a:lnTo>
                    <a:pt x="336" y="82"/>
                  </a:lnTo>
                  <a:lnTo>
                    <a:pt x="346" y="96"/>
                  </a:lnTo>
                  <a:lnTo>
                    <a:pt x="354" y="112"/>
                  </a:lnTo>
                  <a:lnTo>
                    <a:pt x="360" y="130"/>
                  </a:lnTo>
                  <a:lnTo>
                    <a:pt x="364" y="146"/>
                  </a:lnTo>
                  <a:lnTo>
                    <a:pt x="366" y="166"/>
                  </a:lnTo>
                  <a:lnTo>
                    <a:pt x="368" y="184"/>
                  </a:lnTo>
                  <a:lnTo>
                    <a:pt x="368" y="184"/>
                  </a:lnTo>
                  <a:lnTo>
                    <a:pt x="366" y="202"/>
                  </a:lnTo>
                  <a:lnTo>
                    <a:pt x="364" y="220"/>
                  </a:lnTo>
                  <a:lnTo>
                    <a:pt x="360" y="238"/>
                  </a:lnTo>
                  <a:lnTo>
                    <a:pt x="354" y="256"/>
                  </a:lnTo>
                  <a:lnTo>
                    <a:pt x="346" y="272"/>
                  </a:lnTo>
                  <a:lnTo>
                    <a:pt x="336" y="286"/>
                  </a:lnTo>
                  <a:lnTo>
                    <a:pt x="326" y="300"/>
                  </a:lnTo>
                  <a:lnTo>
                    <a:pt x="314" y="314"/>
                  </a:lnTo>
                  <a:lnTo>
                    <a:pt x="300" y="326"/>
                  </a:lnTo>
                  <a:lnTo>
                    <a:pt x="286" y="336"/>
                  </a:lnTo>
                  <a:lnTo>
                    <a:pt x="272" y="346"/>
                  </a:lnTo>
                  <a:lnTo>
                    <a:pt x="256" y="352"/>
                  </a:lnTo>
                  <a:lnTo>
                    <a:pt x="238" y="360"/>
                  </a:lnTo>
                  <a:lnTo>
                    <a:pt x="220" y="364"/>
                  </a:lnTo>
                  <a:lnTo>
                    <a:pt x="202" y="366"/>
                  </a:lnTo>
                  <a:lnTo>
                    <a:pt x="184" y="368"/>
                  </a:lnTo>
                  <a:lnTo>
                    <a:pt x="184" y="368"/>
                  </a:lnTo>
                  <a:close/>
                  <a:moveTo>
                    <a:pt x="184" y="18"/>
                  </a:moveTo>
                  <a:lnTo>
                    <a:pt x="184" y="18"/>
                  </a:lnTo>
                  <a:lnTo>
                    <a:pt x="168" y="20"/>
                  </a:lnTo>
                  <a:lnTo>
                    <a:pt x="150" y="22"/>
                  </a:lnTo>
                  <a:lnTo>
                    <a:pt x="134" y="26"/>
                  </a:lnTo>
                  <a:lnTo>
                    <a:pt x="120" y="32"/>
                  </a:lnTo>
                  <a:lnTo>
                    <a:pt x="106" y="38"/>
                  </a:lnTo>
                  <a:lnTo>
                    <a:pt x="92" y="46"/>
                  </a:lnTo>
                  <a:lnTo>
                    <a:pt x="78" y="56"/>
                  </a:lnTo>
                  <a:lnTo>
                    <a:pt x="68" y="66"/>
                  </a:lnTo>
                  <a:lnTo>
                    <a:pt x="56" y="78"/>
                  </a:lnTo>
                  <a:lnTo>
                    <a:pt x="46" y="92"/>
                  </a:lnTo>
                  <a:lnTo>
                    <a:pt x="38" y="106"/>
                  </a:lnTo>
                  <a:lnTo>
                    <a:pt x="32" y="120"/>
                  </a:lnTo>
                  <a:lnTo>
                    <a:pt x="26" y="134"/>
                  </a:lnTo>
                  <a:lnTo>
                    <a:pt x="22" y="150"/>
                  </a:lnTo>
                  <a:lnTo>
                    <a:pt x="20" y="166"/>
                  </a:lnTo>
                  <a:lnTo>
                    <a:pt x="18" y="184"/>
                  </a:lnTo>
                  <a:lnTo>
                    <a:pt x="18" y="184"/>
                  </a:lnTo>
                  <a:lnTo>
                    <a:pt x="20" y="200"/>
                  </a:lnTo>
                  <a:lnTo>
                    <a:pt x="22" y="218"/>
                  </a:lnTo>
                  <a:lnTo>
                    <a:pt x="26" y="234"/>
                  </a:lnTo>
                  <a:lnTo>
                    <a:pt x="32" y="248"/>
                  </a:lnTo>
                  <a:lnTo>
                    <a:pt x="38" y="262"/>
                  </a:lnTo>
                  <a:lnTo>
                    <a:pt x="46" y="276"/>
                  </a:lnTo>
                  <a:lnTo>
                    <a:pt x="56" y="290"/>
                  </a:lnTo>
                  <a:lnTo>
                    <a:pt x="68" y="300"/>
                  </a:lnTo>
                  <a:lnTo>
                    <a:pt x="78" y="312"/>
                  </a:lnTo>
                  <a:lnTo>
                    <a:pt x="92" y="322"/>
                  </a:lnTo>
                  <a:lnTo>
                    <a:pt x="106" y="330"/>
                  </a:lnTo>
                  <a:lnTo>
                    <a:pt x="120" y="336"/>
                  </a:lnTo>
                  <a:lnTo>
                    <a:pt x="134" y="342"/>
                  </a:lnTo>
                  <a:lnTo>
                    <a:pt x="150" y="346"/>
                  </a:lnTo>
                  <a:lnTo>
                    <a:pt x="168" y="348"/>
                  </a:lnTo>
                  <a:lnTo>
                    <a:pt x="184" y="350"/>
                  </a:lnTo>
                  <a:lnTo>
                    <a:pt x="184" y="350"/>
                  </a:lnTo>
                  <a:lnTo>
                    <a:pt x="200" y="348"/>
                  </a:lnTo>
                  <a:lnTo>
                    <a:pt x="218" y="346"/>
                  </a:lnTo>
                  <a:lnTo>
                    <a:pt x="234" y="342"/>
                  </a:lnTo>
                  <a:lnTo>
                    <a:pt x="248" y="336"/>
                  </a:lnTo>
                  <a:lnTo>
                    <a:pt x="262" y="330"/>
                  </a:lnTo>
                  <a:lnTo>
                    <a:pt x="276" y="322"/>
                  </a:lnTo>
                  <a:lnTo>
                    <a:pt x="290" y="312"/>
                  </a:lnTo>
                  <a:lnTo>
                    <a:pt x="302" y="300"/>
                  </a:lnTo>
                  <a:lnTo>
                    <a:pt x="312" y="290"/>
                  </a:lnTo>
                  <a:lnTo>
                    <a:pt x="322" y="276"/>
                  </a:lnTo>
                  <a:lnTo>
                    <a:pt x="330" y="262"/>
                  </a:lnTo>
                  <a:lnTo>
                    <a:pt x="336" y="248"/>
                  </a:lnTo>
                  <a:lnTo>
                    <a:pt x="342" y="234"/>
                  </a:lnTo>
                  <a:lnTo>
                    <a:pt x="346" y="218"/>
                  </a:lnTo>
                  <a:lnTo>
                    <a:pt x="348" y="200"/>
                  </a:lnTo>
                  <a:lnTo>
                    <a:pt x="350" y="184"/>
                  </a:lnTo>
                  <a:lnTo>
                    <a:pt x="350" y="184"/>
                  </a:lnTo>
                  <a:lnTo>
                    <a:pt x="348" y="166"/>
                  </a:lnTo>
                  <a:lnTo>
                    <a:pt x="346" y="150"/>
                  </a:lnTo>
                  <a:lnTo>
                    <a:pt x="342" y="134"/>
                  </a:lnTo>
                  <a:lnTo>
                    <a:pt x="336" y="120"/>
                  </a:lnTo>
                  <a:lnTo>
                    <a:pt x="330" y="106"/>
                  </a:lnTo>
                  <a:lnTo>
                    <a:pt x="322" y="92"/>
                  </a:lnTo>
                  <a:lnTo>
                    <a:pt x="312" y="78"/>
                  </a:lnTo>
                  <a:lnTo>
                    <a:pt x="302" y="66"/>
                  </a:lnTo>
                  <a:lnTo>
                    <a:pt x="290" y="56"/>
                  </a:lnTo>
                  <a:lnTo>
                    <a:pt x="276" y="46"/>
                  </a:lnTo>
                  <a:lnTo>
                    <a:pt x="262" y="38"/>
                  </a:lnTo>
                  <a:lnTo>
                    <a:pt x="248" y="32"/>
                  </a:lnTo>
                  <a:lnTo>
                    <a:pt x="234" y="26"/>
                  </a:lnTo>
                  <a:lnTo>
                    <a:pt x="218" y="22"/>
                  </a:lnTo>
                  <a:lnTo>
                    <a:pt x="200" y="20"/>
                  </a:lnTo>
                  <a:lnTo>
                    <a:pt x="184" y="18"/>
                  </a:lnTo>
                  <a:lnTo>
                    <a:pt x="18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8" name="Freeform 122">
              <a:extLst>
                <a:ext uri="{FF2B5EF4-FFF2-40B4-BE49-F238E27FC236}">
                  <a16:creationId xmlns:a16="http://schemas.microsoft.com/office/drawing/2014/main" id="{FDECE361-061D-4D3A-B95C-AAC18DD3890E}"/>
                </a:ext>
              </a:extLst>
            </p:cNvPr>
            <p:cNvSpPr>
              <a:spLocks noEditPoints="1"/>
            </p:cNvSpPr>
            <p:nvPr/>
          </p:nvSpPr>
          <p:spPr bwMode="auto">
            <a:xfrm>
              <a:off x="3463" y="3178"/>
              <a:ext cx="240" cy="240"/>
            </a:xfrm>
            <a:custGeom>
              <a:avLst/>
              <a:gdLst>
                <a:gd name="T0" fmla="*/ 120 w 240"/>
                <a:gd name="T1" fmla="*/ 240 h 240"/>
                <a:gd name="T2" fmla="*/ 96 w 240"/>
                <a:gd name="T3" fmla="*/ 238 h 240"/>
                <a:gd name="T4" fmla="*/ 52 w 240"/>
                <a:gd name="T5" fmla="*/ 220 h 240"/>
                <a:gd name="T6" fmla="*/ 20 w 240"/>
                <a:gd name="T7" fmla="*/ 188 h 240"/>
                <a:gd name="T8" fmla="*/ 2 w 240"/>
                <a:gd name="T9" fmla="*/ 144 h 240"/>
                <a:gd name="T10" fmla="*/ 0 w 240"/>
                <a:gd name="T11" fmla="*/ 120 h 240"/>
                <a:gd name="T12" fmla="*/ 0 w 240"/>
                <a:gd name="T13" fmla="*/ 108 h 240"/>
                <a:gd name="T14" fmla="*/ 10 w 240"/>
                <a:gd name="T15" fmla="*/ 74 h 240"/>
                <a:gd name="T16" fmla="*/ 34 w 240"/>
                <a:gd name="T17" fmla="*/ 34 h 240"/>
                <a:gd name="T18" fmla="*/ 74 w 240"/>
                <a:gd name="T19" fmla="*/ 8 h 240"/>
                <a:gd name="T20" fmla="*/ 108 w 240"/>
                <a:gd name="T21" fmla="*/ 0 h 240"/>
                <a:gd name="T22" fmla="*/ 120 w 240"/>
                <a:gd name="T23" fmla="*/ 0 h 240"/>
                <a:gd name="T24" fmla="*/ 144 w 240"/>
                <a:gd name="T25" fmla="*/ 2 h 240"/>
                <a:gd name="T26" fmla="*/ 188 w 240"/>
                <a:gd name="T27" fmla="*/ 20 h 240"/>
                <a:gd name="T28" fmla="*/ 220 w 240"/>
                <a:gd name="T29" fmla="*/ 52 h 240"/>
                <a:gd name="T30" fmla="*/ 238 w 240"/>
                <a:gd name="T31" fmla="*/ 96 h 240"/>
                <a:gd name="T32" fmla="*/ 240 w 240"/>
                <a:gd name="T33" fmla="*/ 120 h 240"/>
                <a:gd name="T34" fmla="*/ 240 w 240"/>
                <a:gd name="T35" fmla="*/ 132 h 240"/>
                <a:gd name="T36" fmla="*/ 230 w 240"/>
                <a:gd name="T37" fmla="*/ 166 h 240"/>
                <a:gd name="T38" fmla="*/ 206 w 240"/>
                <a:gd name="T39" fmla="*/ 204 h 240"/>
                <a:gd name="T40" fmla="*/ 166 w 240"/>
                <a:gd name="T41" fmla="*/ 230 h 240"/>
                <a:gd name="T42" fmla="*/ 132 w 240"/>
                <a:gd name="T43" fmla="*/ 240 h 240"/>
                <a:gd name="T44" fmla="*/ 120 w 240"/>
                <a:gd name="T45" fmla="*/ 240 h 240"/>
                <a:gd name="T46" fmla="*/ 120 w 240"/>
                <a:gd name="T47" fmla="*/ 18 h 240"/>
                <a:gd name="T48" fmla="*/ 80 w 240"/>
                <a:gd name="T49" fmla="*/ 26 h 240"/>
                <a:gd name="T50" fmla="*/ 48 w 240"/>
                <a:gd name="T51" fmla="*/ 48 h 240"/>
                <a:gd name="T52" fmla="*/ 26 w 240"/>
                <a:gd name="T53" fmla="*/ 80 h 240"/>
                <a:gd name="T54" fmla="*/ 18 w 240"/>
                <a:gd name="T55" fmla="*/ 120 h 240"/>
                <a:gd name="T56" fmla="*/ 20 w 240"/>
                <a:gd name="T57" fmla="*/ 140 h 240"/>
                <a:gd name="T58" fmla="*/ 36 w 240"/>
                <a:gd name="T59" fmla="*/ 178 h 240"/>
                <a:gd name="T60" fmla="*/ 62 w 240"/>
                <a:gd name="T61" fmla="*/ 204 h 240"/>
                <a:gd name="T62" fmla="*/ 100 w 240"/>
                <a:gd name="T63" fmla="*/ 220 h 240"/>
                <a:gd name="T64" fmla="*/ 120 w 240"/>
                <a:gd name="T65" fmla="*/ 222 h 240"/>
                <a:gd name="T66" fmla="*/ 160 w 240"/>
                <a:gd name="T67" fmla="*/ 214 h 240"/>
                <a:gd name="T68" fmla="*/ 192 w 240"/>
                <a:gd name="T69" fmla="*/ 192 h 240"/>
                <a:gd name="T70" fmla="*/ 214 w 240"/>
                <a:gd name="T71" fmla="*/ 160 h 240"/>
                <a:gd name="T72" fmla="*/ 222 w 240"/>
                <a:gd name="T73" fmla="*/ 120 h 240"/>
                <a:gd name="T74" fmla="*/ 220 w 240"/>
                <a:gd name="T75" fmla="*/ 100 h 240"/>
                <a:gd name="T76" fmla="*/ 204 w 240"/>
                <a:gd name="T77" fmla="*/ 62 h 240"/>
                <a:gd name="T78" fmla="*/ 178 w 240"/>
                <a:gd name="T79" fmla="*/ 36 h 240"/>
                <a:gd name="T80" fmla="*/ 140 w 240"/>
                <a:gd name="T81" fmla="*/ 20 h 240"/>
                <a:gd name="T82" fmla="*/ 120 w 240"/>
                <a:gd name="T83" fmla="*/ 1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0" h="240">
                  <a:moveTo>
                    <a:pt x="120" y="240"/>
                  </a:moveTo>
                  <a:lnTo>
                    <a:pt x="120" y="240"/>
                  </a:lnTo>
                  <a:lnTo>
                    <a:pt x="108" y="240"/>
                  </a:lnTo>
                  <a:lnTo>
                    <a:pt x="96" y="238"/>
                  </a:lnTo>
                  <a:lnTo>
                    <a:pt x="74" y="230"/>
                  </a:lnTo>
                  <a:lnTo>
                    <a:pt x="52" y="220"/>
                  </a:lnTo>
                  <a:lnTo>
                    <a:pt x="34" y="204"/>
                  </a:lnTo>
                  <a:lnTo>
                    <a:pt x="20" y="188"/>
                  </a:lnTo>
                  <a:lnTo>
                    <a:pt x="10" y="166"/>
                  </a:lnTo>
                  <a:lnTo>
                    <a:pt x="2" y="144"/>
                  </a:lnTo>
                  <a:lnTo>
                    <a:pt x="0" y="132"/>
                  </a:lnTo>
                  <a:lnTo>
                    <a:pt x="0" y="120"/>
                  </a:lnTo>
                  <a:lnTo>
                    <a:pt x="0" y="120"/>
                  </a:lnTo>
                  <a:lnTo>
                    <a:pt x="0" y="108"/>
                  </a:lnTo>
                  <a:lnTo>
                    <a:pt x="2" y="96"/>
                  </a:lnTo>
                  <a:lnTo>
                    <a:pt x="10" y="74"/>
                  </a:lnTo>
                  <a:lnTo>
                    <a:pt x="20" y="52"/>
                  </a:lnTo>
                  <a:lnTo>
                    <a:pt x="34" y="34"/>
                  </a:lnTo>
                  <a:lnTo>
                    <a:pt x="52" y="20"/>
                  </a:lnTo>
                  <a:lnTo>
                    <a:pt x="74" y="8"/>
                  </a:lnTo>
                  <a:lnTo>
                    <a:pt x="96" y="2"/>
                  </a:lnTo>
                  <a:lnTo>
                    <a:pt x="108" y="0"/>
                  </a:lnTo>
                  <a:lnTo>
                    <a:pt x="120" y="0"/>
                  </a:lnTo>
                  <a:lnTo>
                    <a:pt x="120" y="0"/>
                  </a:lnTo>
                  <a:lnTo>
                    <a:pt x="132" y="0"/>
                  </a:lnTo>
                  <a:lnTo>
                    <a:pt x="144" y="2"/>
                  </a:lnTo>
                  <a:lnTo>
                    <a:pt x="166" y="8"/>
                  </a:lnTo>
                  <a:lnTo>
                    <a:pt x="188" y="20"/>
                  </a:lnTo>
                  <a:lnTo>
                    <a:pt x="206" y="34"/>
                  </a:lnTo>
                  <a:lnTo>
                    <a:pt x="220" y="52"/>
                  </a:lnTo>
                  <a:lnTo>
                    <a:pt x="230" y="74"/>
                  </a:lnTo>
                  <a:lnTo>
                    <a:pt x="238" y="96"/>
                  </a:lnTo>
                  <a:lnTo>
                    <a:pt x="240" y="108"/>
                  </a:lnTo>
                  <a:lnTo>
                    <a:pt x="240" y="120"/>
                  </a:lnTo>
                  <a:lnTo>
                    <a:pt x="240" y="120"/>
                  </a:lnTo>
                  <a:lnTo>
                    <a:pt x="240" y="132"/>
                  </a:lnTo>
                  <a:lnTo>
                    <a:pt x="238" y="144"/>
                  </a:lnTo>
                  <a:lnTo>
                    <a:pt x="230" y="166"/>
                  </a:lnTo>
                  <a:lnTo>
                    <a:pt x="220" y="188"/>
                  </a:lnTo>
                  <a:lnTo>
                    <a:pt x="206" y="204"/>
                  </a:lnTo>
                  <a:lnTo>
                    <a:pt x="188" y="220"/>
                  </a:lnTo>
                  <a:lnTo>
                    <a:pt x="166" y="230"/>
                  </a:lnTo>
                  <a:lnTo>
                    <a:pt x="144" y="238"/>
                  </a:lnTo>
                  <a:lnTo>
                    <a:pt x="132" y="240"/>
                  </a:lnTo>
                  <a:lnTo>
                    <a:pt x="120" y="240"/>
                  </a:lnTo>
                  <a:lnTo>
                    <a:pt x="120" y="240"/>
                  </a:lnTo>
                  <a:close/>
                  <a:moveTo>
                    <a:pt x="120" y="18"/>
                  </a:moveTo>
                  <a:lnTo>
                    <a:pt x="120" y="18"/>
                  </a:lnTo>
                  <a:lnTo>
                    <a:pt x="100" y="20"/>
                  </a:lnTo>
                  <a:lnTo>
                    <a:pt x="80" y="26"/>
                  </a:lnTo>
                  <a:lnTo>
                    <a:pt x="62" y="36"/>
                  </a:lnTo>
                  <a:lnTo>
                    <a:pt x="48" y="48"/>
                  </a:lnTo>
                  <a:lnTo>
                    <a:pt x="36" y="62"/>
                  </a:lnTo>
                  <a:lnTo>
                    <a:pt x="26" y="80"/>
                  </a:lnTo>
                  <a:lnTo>
                    <a:pt x="20" y="100"/>
                  </a:lnTo>
                  <a:lnTo>
                    <a:pt x="18" y="120"/>
                  </a:lnTo>
                  <a:lnTo>
                    <a:pt x="18" y="120"/>
                  </a:lnTo>
                  <a:lnTo>
                    <a:pt x="20" y="140"/>
                  </a:lnTo>
                  <a:lnTo>
                    <a:pt x="26" y="160"/>
                  </a:lnTo>
                  <a:lnTo>
                    <a:pt x="36" y="178"/>
                  </a:lnTo>
                  <a:lnTo>
                    <a:pt x="48" y="192"/>
                  </a:lnTo>
                  <a:lnTo>
                    <a:pt x="62" y="204"/>
                  </a:lnTo>
                  <a:lnTo>
                    <a:pt x="80" y="214"/>
                  </a:lnTo>
                  <a:lnTo>
                    <a:pt x="100" y="220"/>
                  </a:lnTo>
                  <a:lnTo>
                    <a:pt x="120" y="222"/>
                  </a:lnTo>
                  <a:lnTo>
                    <a:pt x="120" y="222"/>
                  </a:lnTo>
                  <a:lnTo>
                    <a:pt x="140" y="220"/>
                  </a:lnTo>
                  <a:lnTo>
                    <a:pt x="160" y="214"/>
                  </a:lnTo>
                  <a:lnTo>
                    <a:pt x="178" y="204"/>
                  </a:lnTo>
                  <a:lnTo>
                    <a:pt x="192" y="192"/>
                  </a:lnTo>
                  <a:lnTo>
                    <a:pt x="204" y="178"/>
                  </a:lnTo>
                  <a:lnTo>
                    <a:pt x="214" y="160"/>
                  </a:lnTo>
                  <a:lnTo>
                    <a:pt x="220" y="140"/>
                  </a:lnTo>
                  <a:lnTo>
                    <a:pt x="222" y="120"/>
                  </a:lnTo>
                  <a:lnTo>
                    <a:pt x="222" y="120"/>
                  </a:lnTo>
                  <a:lnTo>
                    <a:pt x="220" y="100"/>
                  </a:lnTo>
                  <a:lnTo>
                    <a:pt x="214" y="80"/>
                  </a:lnTo>
                  <a:lnTo>
                    <a:pt x="204" y="62"/>
                  </a:lnTo>
                  <a:lnTo>
                    <a:pt x="192" y="48"/>
                  </a:lnTo>
                  <a:lnTo>
                    <a:pt x="178" y="36"/>
                  </a:lnTo>
                  <a:lnTo>
                    <a:pt x="160" y="26"/>
                  </a:lnTo>
                  <a:lnTo>
                    <a:pt x="140" y="20"/>
                  </a:lnTo>
                  <a:lnTo>
                    <a:pt x="120" y="18"/>
                  </a:lnTo>
                  <a:lnTo>
                    <a:pt x="120"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9" name="Rectangle 123">
              <a:extLst>
                <a:ext uri="{FF2B5EF4-FFF2-40B4-BE49-F238E27FC236}">
                  <a16:creationId xmlns:a16="http://schemas.microsoft.com/office/drawing/2014/main" id="{47AE2E27-2745-4416-9BA6-67C2A970CFAD}"/>
                </a:ext>
              </a:extLst>
            </p:cNvPr>
            <p:cNvSpPr>
              <a:spLocks noChangeArrowheads="1"/>
            </p:cNvSpPr>
            <p:nvPr/>
          </p:nvSpPr>
          <p:spPr bwMode="auto">
            <a:xfrm>
              <a:off x="350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0" name="Rectangle 124">
              <a:extLst>
                <a:ext uri="{FF2B5EF4-FFF2-40B4-BE49-F238E27FC236}">
                  <a16:creationId xmlns:a16="http://schemas.microsoft.com/office/drawing/2014/main" id="{E889804D-F9B5-4A77-B39F-CA5B9BFEFBB4}"/>
                </a:ext>
              </a:extLst>
            </p:cNvPr>
            <p:cNvSpPr>
              <a:spLocks noChangeArrowheads="1"/>
            </p:cNvSpPr>
            <p:nvPr/>
          </p:nvSpPr>
          <p:spPr bwMode="auto">
            <a:xfrm>
              <a:off x="363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1" name="Rectangle 125">
              <a:extLst>
                <a:ext uri="{FF2B5EF4-FFF2-40B4-BE49-F238E27FC236}">
                  <a16:creationId xmlns:a16="http://schemas.microsoft.com/office/drawing/2014/main" id="{B2DB065F-3DDD-44D3-8F33-9F77233B1049}"/>
                </a:ext>
              </a:extLst>
            </p:cNvPr>
            <p:cNvSpPr>
              <a:spLocks noChangeArrowheads="1"/>
            </p:cNvSpPr>
            <p:nvPr/>
          </p:nvSpPr>
          <p:spPr bwMode="auto">
            <a:xfrm>
              <a:off x="3517" y="2922"/>
              <a:ext cx="18" cy="7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2" name="Rectangle 126">
              <a:extLst>
                <a:ext uri="{FF2B5EF4-FFF2-40B4-BE49-F238E27FC236}">
                  <a16:creationId xmlns:a16="http://schemas.microsoft.com/office/drawing/2014/main" id="{0607F99C-158C-4F60-BB7E-934FE406D6DD}"/>
                </a:ext>
              </a:extLst>
            </p:cNvPr>
            <p:cNvSpPr>
              <a:spLocks noChangeArrowheads="1"/>
            </p:cNvSpPr>
            <p:nvPr/>
          </p:nvSpPr>
          <p:spPr bwMode="auto">
            <a:xfrm>
              <a:off x="3517" y="3012"/>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3" name="Rectangle 127">
              <a:extLst>
                <a:ext uri="{FF2B5EF4-FFF2-40B4-BE49-F238E27FC236}">
                  <a16:creationId xmlns:a16="http://schemas.microsoft.com/office/drawing/2014/main" id="{54DA2CC1-5B87-4178-81D4-7203EC34359D}"/>
                </a:ext>
              </a:extLst>
            </p:cNvPr>
            <p:cNvSpPr>
              <a:spLocks noChangeArrowheads="1"/>
            </p:cNvSpPr>
            <p:nvPr/>
          </p:nvSpPr>
          <p:spPr bwMode="auto">
            <a:xfrm>
              <a:off x="3559" y="2866"/>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4" name="Rectangle 128">
              <a:extLst>
                <a:ext uri="{FF2B5EF4-FFF2-40B4-BE49-F238E27FC236}">
                  <a16:creationId xmlns:a16="http://schemas.microsoft.com/office/drawing/2014/main" id="{5D1743AD-B056-4942-A871-10DE8056A1EC}"/>
                </a:ext>
              </a:extLst>
            </p:cNvPr>
            <p:cNvSpPr>
              <a:spLocks noChangeArrowheads="1"/>
            </p:cNvSpPr>
            <p:nvPr/>
          </p:nvSpPr>
          <p:spPr bwMode="auto">
            <a:xfrm>
              <a:off x="3559" y="2954"/>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5" name="Rectangle 129">
              <a:extLst>
                <a:ext uri="{FF2B5EF4-FFF2-40B4-BE49-F238E27FC236}">
                  <a16:creationId xmlns:a16="http://schemas.microsoft.com/office/drawing/2014/main" id="{DA47FDBE-D3E6-4D70-A7C2-FFA1D0040744}"/>
                </a:ext>
              </a:extLst>
            </p:cNvPr>
            <p:cNvSpPr>
              <a:spLocks noChangeArrowheads="1"/>
            </p:cNvSpPr>
            <p:nvPr/>
          </p:nvSpPr>
          <p:spPr bwMode="auto">
            <a:xfrm>
              <a:off x="3601" y="2938"/>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6" name="Rectangle 130">
              <a:extLst>
                <a:ext uri="{FF2B5EF4-FFF2-40B4-BE49-F238E27FC236}">
                  <a16:creationId xmlns:a16="http://schemas.microsoft.com/office/drawing/2014/main" id="{169D894E-E46F-45E6-920F-8DFAD056C5D9}"/>
                </a:ext>
              </a:extLst>
            </p:cNvPr>
            <p:cNvSpPr>
              <a:spLocks noChangeArrowheads="1"/>
            </p:cNvSpPr>
            <p:nvPr/>
          </p:nvSpPr>
          <p:spPr bwMode="auto">
            <a:xfrm>
              <a:off x="3601" y="3028"/>
              <a:ext cx="18" cy="24"/>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sp>
        <p:nvSpPr>
          <p:cNvPr id="2" name="Rectangle 1">
            <a:extLst>
              <a:ext uri="{FF2B5EF4-FFF2-40B4-BE49-F238E27FC236}">
                <a16:creationId xmlns:a16="http://schemas.microsoft.com/office/drawing/2014/main" id="{81BBCB87-1E0C-466E-80FE-B27776C5288F}"/>
              </a:ext>
            </a:extLst>
          </p:cNvPr>
          <p:cNvSpPr/>
          <p:nvPr/>
        </p:nvSpPr>
        <p:spPr>
          <a:xfrm>
            <a:off x="774795" y="1322675"/>
            <a:ext cx="9958920" cy="4632037"/>
          </a:xfrm>
          <a:prstGeom prst="rect">
            <a:avLst/>
          </a:prstGeom>
        </p:spPr>
        <p:txBody>
          <a:bodyPr wrap="square">
            <a:spAutoFit/>
          </a:bodyPr>
          <a:lstStyle/>
          <a:p>
            <a:pPr marL="356616" indent="-356616">
              <a:spcAft>
                <a:spcPts val="600"/>
              </a:spcAft>
              <a:buClr>
                <a:schemeClr val="accent2"/>
              </a:buClr>
              <a:buSzPct val="70000"/>
              <a:buFont typeface="Arial" pitchFamily="34" charset="0"/>
              <a:buChar char="►"/>
            </a:pPr>
            <a:r>
              <a:rPr lang="en-IN" sz="2000" dirty="0">
                <a:solidFill>
                  <a:schemeClr val="bg1"/>
                </a:solidFill>
              </a:rPr>
              <a:t>Improves the quality of data by identifying and removing duplicate data records.</a:t>
            </a:r>
          </a:p>
          <a:p>
            <a:pPr>
              <a:spcAft>
                <a:spcPts val="600"/>
              </a:spcAft>
              <a:buClr>
                <a:schemeClr val="accent2"/>
              </a:buClr>
              <a:buSzPct val="70000"/>
            </a:pPr>
            <a:endParaRPr lang="en-IN" sz="2000" dirty="0">
              <a:solidFill>
                <a:schemeClr val="bg1"/>
              </a:solidFill>
            </a:endParaRPr>
          </a:p>
          <a:p>
            <a:pPr marL="356616" indent="-356616">
              <a:spcAft>
                <a:spcPts val="600"/>
              </a:spcAft>
              <a:buClr>
                <a:schemeClr val="accent2"/>
              </a:buClr>
              <a:buSzPct val="70000"/>
              <a:buFont typeface="Arial" pitchFamily="34" charset="0"/>
              <a:buChar char="►"/>
            </a:pPr>
            <a:r>
              <a:rPr lang="en-IN" sz="2000" dirty="0">
                <a:solidFill>
                  <a:schemeClr val="bg1"/>
                </a:solidFill>
              </a:rPr>
              <a:t>Process Involves below actions </a:t>
            </a:r>
          </a:p>
          <a:p>
            <a:pPr marL="1428750" lvl="2" indent="-514350">
              <a:lnSpc>
                <a:spcPct val="200000"/>
              </a:lnSpc>
              <a:spcAft>
                <a:spcPts val="600"/>
              </a:spcAft>
              <a:buClr>
                <a:schemeClr val="accent2"/>
              </a:buClr>
              <a:buSzPct val="70000"/>
              <a:buFont typeface="+mj-lt"/>
              <a:buAutoNum type="romanUcPeriod"/>
            </a:pPr>
            <a:r>
              <a:rPr lang="en-IN" sz="2000" dirty="0">
                <a:solidFill>
                  <a:schemeClr val="bg1"/>
                </a:solidFill>
              </a:rPr>
              <a:t>Select match policies (Matching columns to identify duplicate records)</a:t>
            </a:r>
          </a:p>
          <a:p>
            <a:pPr marL="1428750" lvl="2" indent="-514350">
              <a:lnSpc>
                <a:spcPct val="200000"/>
              </a:lnSpc>
              <a:spcAft>
                <a:spcPts val="600"/>
              </a:spcAft>
              <a:buClr>
                <a:schemeClr val="accent2"/>
              </a:buClr>
              <a:buSzPct val="70000"/>
              <a:buFont typeface="+mj-lt"/>
              <a:buAutoNum type="romanUcPeriod"/>
            </a:pPr>
            <a:r>
              <a:rPr lang="en-IN" sz="2000" dirty="0">
                <a:solidFill>
                  <a:schemeClr val="bg1"/>
                </a:solidFill>
              </a:rPr>
              <a:t>Select survival rule (Length, Most recent, Priority of sources)</a:t>
            </a:r>
          </a:p>
          <a:p>
            <a:pPr marL="1428750" lvl="2" indent="-514350">
              <a:lnSpc>
                <a:spcPct val="200000"/>
              </a:lnSpc>
              <a:spcAft>
                <a:spcPts val="600"/>
              </a:spcAft>
              <a:buClr>
                <a:schemeClr val="accent2"/>
              </a:buClr>
              <a:buSzPct val="70000"/>
              <a:buFont typeface="+mj-lt"/>
              <a:buAutoNum type="romanUcPeriod"/>
            </a:pPr>
            <a:r>
              <a:rPr lang="en-IN" sz="2000" dirty="0">
                <a:solidFill>
                  <a:schemeClr val="bg1"/>
                </a:solidFill>
              </a:rPr>
              <a:t>Set strictness rule (How closely records need to match in order to considered duplicates)</a:t>
            </a:r>
          </a:p>
          <a:p>
            <a:pPr marL="356616" indent="-356616">
              <a:spcAft>
                <a:spcPts val="600"/>
              </a:spcAft>
              <a:buClr>
                <a:schemeClr val="accent2"/>
              </a:buClr>
              <a:buSzPct val="70000"/>
              <a:buFont typeface="Arial" pitchFamily="34" charset="0"/>
              <a:buChar char="►"/>
            </a:pPr>
            <a:endParaRPr lang="en-IN" sz="2000" dirty="0">
              <a:solidFill>
                <a:schemeClr val="bg1"/>
              </a:solidFill>
            </a:endParaRPr>
          </a:p>
          <a:p>
            <a:pPr marL="356616" indent="-356616">
              <a:spcAft>
                <a:spcPts val="600"/>
              </a:spcAft>
              <a:buClr>
                <a:schemeClr val="accent2"/>
              </a:buClr>
              <a:buSzPct val="70000"/>
              <a:buFont typeface="Arial" pitchFamily="34" charset="0"/>
              <a:buChar char="►"/>
            </a:pPr>
            <a:endParaRPr lang="en-IN" sz="2000" dirty="0">
              <a:solidFill>
                <a:schemeClr val="bg1"/>
              </a:solidFill>
            </a:endParaRPr>
          </a:p>
        </p:txBody>
      </p:sp>
    </p:spTree>
    <p:extLst>
      <p:ext uri="{BB962C8B-B14F-4D97-AF65-F5344CB8AC3E}">
        <p14:creationId xmlns:p14="http://schemas.microsoft.com/office/powerpoint/2010/main" val="72267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370703" y="286113"/>
            <a:ext cx="10977033" cy="860400"/>
          </a:xfrm>
        </p:spPr>
        <p:txBody>
          <a:bodyPr/>
          <a:lstStyle/>
          <a:p>
            <a:r>
              <a:rPr lang="en-US" dirty="0">
                <a:latin typeface="+mj-lt"/>
              </a:rPr>
              <a:t>Removing Duplicates – Export</a:t>
            </a:r>
          </a:p>
        </p:txBody>
      </p:sp>
      <p:cxnSp>
        <p:nvCxnSpPr>
          <p:cNvPr id="78" name="Straight Connector 77">
            <a:extLst>
              <a:ext uri="{FF2B5EF4-FFF2-40B4-BE49-F238E27FC236}">
                <a16:creationId xmlns:a16="http://schemas.microsoft.com/office/drawing/2014/main" id="{70F3F734-9983-419C-9C10-78BB08A5A5B8}"/>
              </a:ext>
            </a:extLst>
          </p:cNvPr>
          <p:cNvCxnSpPr>
            <a:cxnSpLocks/>
          </p:cNvCxnSpPr>
          <p:nvPr/>
        </p:nvCxnSpPr>
        <p:spPr>
          <a:xfrm>
            <a:off x="370703" y="864973"/>
            <a:ext cx="1639329" cy="0"/>
          </a:xfrm>
          <a:prstGeom prst="line">
            <a:avLst/>
          </a:prstGeom>
          <a:ln>
            <a:solidFill>
              <a:schemeClr val="tx2"/>
            </a:solidFill>
            <a:tailEnd type="none"/>
          </a:ln>
        </p:spPr>
        <p:style>
          <a:lnRef idx="3">
            <a:schemeClr val="accent1"/>
          </a:lnRef>
          <a:fillRef idx="0">
            <a:schemeClr val="accent1"/>
          </a:fillRef>
          <a:effectRef idx="2">
            <a:schemeClr val="accent1"/>
          </a:effectRef>
          <a:fontRef idx="minor">
            <a:schemeClr val="tx1"/>
          </a:fontRef>
        </p:style>
      </p:cxnSp>
      <p:cxnSp>
        <p:nvCxnSpPr>
          <p:cNvPr id="79" name="Straight Connector 78">
            <a:extLst>
              <a:ext uri="{FF2B5EF4-FFF2-40B4-BE49-F238E27FC236}">
                <a16:creationId xmlns:a16="http://schemas.microsoft.com/office/drawing/2014/main" id="{4C2A301C-F3EC-4C71-ACA1-5536D9573B78}"/>
              </a:ext>
            </a:extLst>
          </p:cNvPr>
          <p:cNvCxnSpPr>
            <a:cxnSpLocks/>
          </p:cNvCxnSpPr>
          <p:nvPr/>
        </p:nvCxnSpPr>
        <p:spPr>
          <a:xfrm>
            <a:off x="2089250" y="864973"/>
            <a:ext cx="440724" cy="0"/>
          </a:xfrm>
          <a:prstGeom prst="line">
            <a:avLst/>
          </a:prstGeom>
          <a:ln>
            <a:solidFill>
              <a:schemeClr val="tx1">
                <a:lumMod val="60000"/>
                <a:lumOff val="40000"/>
              </a:schemeClr>
            </a:solidFill>
            <a:tailEnd type="none"/>
          </a:ln>
        </p:spPr>
        <p:style>
          <a:lnRef idx="3">
            <a:schemeClr val="accent1"/>
          </a:lnRef>
          <a:fillRef idx="0">
            <a:schemeClr val="accent1"/>
          </a:fillRef>
          <a:effectRef idx="2">
            <a:schemeClr val="accent1"/>
          </a:effectRef>
          <a:fontRef idx="minor">
            <a:schemeClr val="tx1"/>
          </a:fontRef>
        </p:style>
      </p:cxnSp>
      <p:cxnSp>
        <p:nvCxnSpPr>
          <p:cNvPr id="80" name="Straight Connector 79">
            <a:extLst>
              <a:ext uri="{FF2B5EF4-FFF2-40B4-BE49-F238E27FC236}">
                <a16:creationId xmlns:a16="http://schemas.microsoft.com/office/drawing/2014/main" id="{27EEF094-576B-40CE-B282-EB10E26EBE1D}"/>
              </a:ext>
            </a:extLst>
          </p:cNvPr>
          <p:cNvCxnSpPr>
            <a:cxnSpLocks/>
          </p:cNvCxnSpPr>
          <p:nvPr/>
        </p:nvCxnSpPr>
        <p:spPr>
          <a:xfrm>
            <a:off x="2618822" y="864973"/>
            <a:ext cx="214994" cy="0"/>
          </a:xfrm>
          <a:prstGeom prst="line">
            <a:avLst/>
          </a:prstGeom>
          <a:ln>
            <a:solidFill>
              <a:schemeClr val="bg1"/>
            </a:solidFill>
            <a:tailEnd type="none"/>
          </a:ln>
        </p:spPr>
        <p:style>
          <a:lnRef idx="3">
            <a:schemeClr val="accent1"/>
          </a:lnRef>
          <a:fillRef idx="0">
            <a:schemeClr val="accent1"/>
          </a:fillRef>
          <a:effectRef idx="2">
            <a:schemeClr val="accent1"/>
          </a:effectRef>
          <a:fontRef idx="minor">
            <a:schemeClr val="tx1"/>
          </a:fontRef>
        </p:style>
      </p:cxnSp>
      <p:sp>
        <p:nvSpPr>
          <p:cNvPr id="43" name="AutoShape 10" descr="Jigsaw puzzle bulb animated illustration, Teamwork, Yellow light ...">
            <a:extLst>
              <a:ext uri="{FF2B5EF4-FFF2-40B4-BE49-F238E27FC236}">
                <a16:creationId xmlns:a16="http://schemas.microsoft.com/office/drawing/2014/main" id="{6F3C8D76-2D2B-4951-A91D-F3A1454A658B}"/>
              </a:ext>
            </a:extLst>
          </p:cNvPr>
          <p:cNvSpPr>
            <a:spLocks noChangeAspect="1" noChangeArrowheads="1"/>
          </p:cNvSpPr>
          <p:nvPr/>
        </p:nvSpPr>
        <p:spPr bwMode="auto">
          <a:xfrm>
            <a:off x="5943600" y="32413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E2E38"/>
              </a:solidFill>
              <a:effectLst/>
              <a:uLnTx/>
              <a:uFillTx/>
              <a:latin typeface="EYInterstate Light"/>
              <a:ea typeface="+mn-ea"/>
              <a:cs typeface="+mn-cs"/>
            </a:endParaRPr>
          </a:p>
        </p:txBody>
      </p:sp>
      <p:grpSp>
        <p:nvGrpSpPr>
          <p:cNvPr id="187" name="Group 80">
            <a:extLst>
              <a:ext uri="{FF2B5EF4-FFF2-40B4-BE49-F238E27FC236}">
                <a16:creationId xmlns:a16="http://schemas.microsoft.com/office/drawing/2014/main" id="{169B97D7-BAD5-4A6C-AA4F-5713152F7F1C}"/>
              </a:ext>
            </a:extLst>
          </p:cNvPr>
          <p:cNvGrpSpPr>
            <a:grpSpLocks noChangeAspect="1"/>
          </p:cNvGrpSpPr>
          <p:nvPr/>
        </p:nvGrpSpPr>
        <p:grpSpPr bwMode="auto">
          <a:xfrm>
            <a:off x="2060238" y="3030793"/>
            <a:ext cx="469736" cy="452520"/>
            <a:chOff x="4460" y="2946"/>
            <a:chExt cx="764" cy="736"/>
          </a:xfrm>
        </p:grpSpPr>
        <p:sp>
          <p:nvSpPr>
            <p:cNvPr id="188" name="AutoShape 79">
              <a:extLst>
                <a:ext uri="{FF2B5EF4-FFF2-40B4-BE49-F238E27FC236}">
                  <a16:creationId xmlns:a16="http://schemas.microsoft.com/office/drawing/2014/main" id="{E672F285-9F96-45B4-B410-65760BE97C63}"/>
                </a:ext>
              </a:extLst>
            </p:cNvPr>
            <p:cNvSpPr>
              <a:spLocks noChangeAspect="1" noChangeArrowheads="1" noTextEdit="1"/>
            </p:cNvSpPr>
            <p:nvPr/>
          </p:nvSpPr>
          <p:spPr bwMode="auto">
            <a:xfrm>
              <a:off x="4460" y="2946"/>
              <a:ext cx="764"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89" name="Freeform 81">
              <a:extLst>
                <a:ext uri="{FF2B5EF4-FFF2-40B4-BE49-F238E27FC236}">
                  <a16:creationId xmlns:a16="http://schemas.microsoft.com/office/drawing/2014/main" id="{01C9E3D0-75D8-4520-A3A6-FB6057E55B72}"/>
                </a:ext>
              </a:extLst>
            </p:cNvPr>
            <p:cNvSpPr>
              <a:spLocks noEditPoints="1"/>
            </p:cNvSpPr>
            <p:nvPr/>
          </p:nvSpPr>
          <p:spPr bwMode="auto">
            <a:xfrm>
              <a:off x="4504" y="3124"/>
              <a:ext cx="74" cy="552"/>
            </a:xfrm>
            <a:custGeom>
              <a:avLst/>
              <a:gdLst>
                <a:gd name="T0" fmla="*/ 36 w 74"/>
                <a:gd name="T1" fmla="*/ 552 h 552"/>
                <a:gd name="T2" fmla="*/ 0 w 74"/>
                <a:gd name="T3" fmla="*/ 478 h 552"/>
                <a:gd name="T4" fmla="*/ 0 w 74"/>
                <a:gd name="T5" fmla="*/ 0 h 552"/>
                <a:gd name="T6" fmla="*/ 74 w 74"/>
                <a:gd name="T7" fmla="*/ 0 h 552"/>
                <a:gd name="T8" fmla="*/ 74 w 74"/>
                <a:gd name="T9" fmla="*/ 478 h 552"/>
                <a:gd name="T10" fmla="*/ 36 w 74"/>
                <a:gd name="T11" fmla="*/ 552 h 552"/>
                <a:gd name="T12" fmla="*/ 18 w 74"/>
                <a:gd name="T13" fmla="*/ 474 h 552"/>
                <a:gd name="T14" fmla="*/ 36 w 74"/>
                <a:gd name="T15" fmla="*/ 512 h 552"/>
                <a:gd name="T16" fmla="*/ 56 w 74"/>
                <a:gd name="T17" fmla="*/ 474 h 552"/>
                <a:gd name="T18" fmla="*/ 56 w 74"/>
                <a:gd name="T19" fmla="*/ 18 h 552"/>
                <a:gd name="T20" fmla="*/ 18 w 74"/>
                <a:gd name="T21" fmla="*/ 18 h 552"/>
                <a:gd name="T22" fmla="*/ 18 w 74"/>
                <a:gd name="T23" fmla="*/ 474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52">
                  <a:moveTo>
                    <a:pt x="36" y="552"/>
                  </a:moveTo>
                  <a:lnTo>
                    <a:pt x="0" y="478"/>
                  </a:lnTo>
                  <a:lnTo>
                    <a:pt x="0" y="0"/>
                  </a:lnTo>
                  <a:lnTo>
                    <a:pt x="74" y="0"/>
                  </a:lnTo>
                  <a:lnTo>
                    <a:pt x="74" y="478"/>
                  </a:lnTo>
                  <a:lnTo>
                    <a:pt x="36" y="552"/>
                  </a:lnTo>
                  <a:close/>
                  <a:moveTo>
                    <a:pt x="18" y="474"/>
                  </a:moveTo>
                  <a:lnTo>
                    <a:pt x="36" y="512"/>
                  </a:lnTo>
                  <a:lnTo>
                    <a:pt x="56" y="474"/>
                  </a:lnTo>
                  <a:lnTo>
                    <a:pt x="56" y="18"/>
                  </a:lnTo>
                  <a:lnTo>
                    <a:pt x="18" y="18"/>
                  </a:lnTo>
                  <a:lnTo>
                    <a:pt x="18" y="47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0" name="Rectangle 82">
              <a:extLst>
                <a:ext uri="{FF2B5EF4-FFF2-40B4-BE49-F238E27FC236}">
                  <a16:creationId xmlns:a16="http://schemas.microsoft.com/office/drawing/2014/main" id="{9ADCA545-2B6F-4965-8505-59A2DE45BE51}"/>
                </a:ext>
              </a:extLst>
            </p:cNvPr>
            <p:cNvSpPr>
              <a:spLocks noChangeArrowheads="1"/>
            </p:cNvSpPr>
            <p:nvPr/>
          </p:nvSpPr>
          <p:spPr bwMode="auto">
            <a:xfrm>
              <a:off x="4532" y="3652"/>
              <a:ext cx="18" cy="3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1" name="Rectangle 83">
              <a:extLst>
                <a:ext uri="{FF2B5EF4-FFF2-40B4-BE49-F238E27FC236}">
                  <a16:creationId xmlns:a16="http://schemas.microsoft.com/office/drawing/2014/main" id="{76D967B5-9FF8-4121-B6AD-383494CBD613}"/>
                </a:ext>
              </a:extLst>
            </p:cNvPr>
            <p:cNvSpPr>
              <a:spLocks noChangeArrowheads="1"/>
            </p:cNvSpPr>
            <p:nvPr/>
          </p:nvSpPr>
          <p:spPr bwMode="auto">
            <a:xfrm>
              <a:off x="4504" y="3576"/>
              <a:ext cx="7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2" name="Freeform 84">
              <a:extLst>
                <a:ext uri="{FF2B5EF4-FFF2-40B4-BE49-F238E27FC236}">
                  <a16:creationId xmlns:a16="http://schemas.microsoft.com/office/drawing/2014/main" id="{4F74BD9E-3595-42B8-B5A3-FC1FD579F2E4}"/>
                </a:ext>
              </a:extLst>
            </p:cNvPr>
            <p:cNvSpPr>
              <a:spLocks noEditPoints="1"/>
            </p:cNvSpPr>
            <p:nvPr/>
          </p:nvSpPr>
          <p:spPr bwMode="auto">
            <a:xfrm>
              <a:off x="4516" y="3086"/>
              <a:ext cx="50" cy="56"/>
            </a:xfrm>
            <a:custGeom>
              <a:avLst/>
              <a:gdLst>
                <a:gd name="T0" fmla="*/ 50 w 50"/>
                <a:gd name="T1" fmla="*/ 56 h 56"/>
                <a:gd name="T2" fmla="*/ 0 w 50"/>
                <a:gd name="T3" fmla="*/ 56 h 56"/>
                <a:gd name="T4" fmla="*/ 0 w 50"/>
                <a:gd name="T5" fmla="*/ 0 h 56"/>
                <a:gd name="T6" fmla="*/ 50 w 50"/>
                <a:gd name="T7" fmla="*/ 0 h 56"/>
                <a:gd name="T8" fmla="*/ 50 w 50"/>
                <a:gd name="T9" fmla="*/ 56 h 56"/>
                <a:gd name="T10" fmla="*/ 18 w 50"/>
                <a:gd name="T11" fmla="*/ 38 h 56"/>
                <a:gd name="T12" fmla="*/ 32 w 50"/>
                <a:gd name="T13" fmla="*/ 38 h 56"/>
                <a:gd name="T14" fmla="*/ 32 w 50"/>
                <a:gd name="T15" fmla="*/ 18 h 56"/>
                <a:gd name="T16" fmla="*/ 18 w 50"/>
                <a:gd name="T17" fmla="*/ 18 h 56"/>
                <a:gd name="T18" fmla="*/ 18 w 50"/>
                <a:gd name="T19"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6">
                  <a:moveTo>
                    <a:pt x="50" y="56"/>
                  </a:moveTo>
                  <a:lnTo>
                    <a:pt x="0" y="56"/>
                  </a:lnTo>
                  <a:lnTo>
                    <a:pt x="0" y="0"/>
                  </a:lnTo>
                  <a:lnTo>
                    <a:pt x="50" y="0"/>
                  </a:lnTo>
                  <a:lnTo>
                    <a:pt x="50" y="56"/>
                  </a:lnTo>
                  <a:close/>
                  <a:moveTo>
                    <a:pt x="18" y="38"/>
                  </a:moveTo>
                  <a:lnTo>
                    <a:pt x="32" y="38"/>
                  </a:lnTo>
                  <a:lnTo>
                    <a:pt x="32" y="18"/>
                  </a:lnTo>
                  <a:lnTo>
                    <a:pt x="18" y="18"/>
                  </a:lnTo>
                  <a:lnTo>
                    <a:pt x="18" y="3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3" name="Freeform 85">
              <a:extLst>
                <a:ext uri="{FF2B5EF4-FFF2-40B4-BE49-F238E27FC236}">
                  <a16:creationId xmlns:a16="http://schemas.microsoft.com/office/drawing/2014/main" id="{AEC2CBB3-1C32-4CC2-993A-6FDB1EDA9709}"/>
                </a:ext>
              </a:extLst>
            </p:cNvPr>
            <p:cNvSpPr>
              <a:spLocks/>
            </p:cNvSpPr>
            <p:nvPr/>
          </p:nvSpPr>
          <p:spPr bwMode="auto">
            <a:xfrm>
              <a:off x="4460" y="3158"/>
              <a:ext cx="118" cy="214"/>
            </a:xfrm>
            <a:custGeom>
              <a:avLst/>
              <a:gdLst>
                <a:gd name="T0" fmla="*/ 18 w 118"/>
                <a:gd name="T1" fmla="*/ 214 h 214"/>
                <a:gd name="T2" fmla="*/ 0 w 118"/>
                <a:gd name="T3" fmla="*/ 214 h 214"/>
                <a:gd name="T4" fmla="*/ 0 w 118"/>
                <a:gd name="T5" fmla="*/ 32 h 214"/>
                <a:gd name="T6" fmla="*/ 0 w 118"/>
                <a:gd name="T7" fmla="*/ 32 h 214"/>
                <a:gd name="T8" fmla="*/ 0 w 118"/>
                <a:gd name="T9" fmla="*/ 26 h 214"/>
                <a:gd name="T10" fmla="*/ 2 w 118"/>
                <a:gd name="T11" fmla="*/ 20 h 214"/>
                <a:gd name="T12" fmla="*/ 6 w 118"/>
                <a:gd name="T13" fmla="*/ 14 h 214"/>
                <a:gd name="T14" fmla="*/ 10 w 118"/>
                <a:gd name="T15" fmla="*/ 10 h 214"/>
                <a:gd name="T16" fmla="*/ 14 w 118"/>
                <a:gd name="T17" fmla="*/ 6 h 214"/>
                <a:gd name="T18" fmla="*/ 20 w 118"/>
                <a:gd name="T19" fmla="*/ 2 h 214"/>
                <a:gd name="T20" fmla="*/ 26 w 118"/>
                <a:gd name="T21" fmla="*/ 0 h 214"/>
                <a:gd name="T22" fmla="*/ 32 w 118"/>
                <a:gd name="T23" fmla="*/ 0 h 214"/>
                <a:gd name="T24" fmla="*/ 118 w 118"/>
                <a:gd name="T25" fmla="*/ 0 h 214"/>
                <a:gd name="T26" fmla="*/ 118 w 118"/>
                <a:gd name="T27" fmla="*/ 18 h 214"/>
                <a:gd name="T28" fmla="*/ 32 w 118"/>
                <a:gd name="T29" fmla="*/ 18 h 214"/>
                <a:gd name="T30" fmla="*/ 32 w 118"/>
                <a:gd name="T31" fmla="*/ 18 h 214"/>
                <a:gd name="T32" fmla="*/ 26 w 118"/>
                <a:gd name="T33" fmla="*/ 20 h 214"/>
                <a:gd name="T34" fmla="*/ 22 w 118"/>
                <a:gd name="T35" fmla="*/ 22 h 214"/>
                <a:gd name="T36" fmla="*/ 20 w 118"/>
                <a:gd name="T37" fmla="*/ 26 h 214"/>
                <a:gd name="T38" fmla="*/ 18 w 118"/>
                <a:gd name="T39" fmla="*/ 32 h 214"/>
                <a:gd name="T40" fmla="*/ 18 w 118"/>
                <a:gd name="T4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214">
                  <a:moveTo>
                    <a:pt x="18" y="214"/>
                  </a:moveTo>
                  <a:lnTo>
                    <a:pt x="0" y="214"/>
                  </a:lnTo>
                  <a:lnTo>
                    <a:pt x="0" y="32"/>
                  </a:lnTo>
                  <a:lnTo>
                    <a:pt x="0" y="32"/>
                  </a:lnTo>
                  <a:lnTo>
                    <a:pt x="0" y="26"/>
                  </a:lnTo>
                  <a:lnTo>
                    <a:pt x="2" y="20"/>
                  </a:lnTo>
                  <a:lnTo>
                    <a:pt x="6" y="14"/>
                  </a:lnTo>
                  <a:lnTo>
                    <a:pt x="10" y="10"/>
                  </a:lnTo>
                  <a:lnTo>
                    <a:pt x="14" y="6"/>
                  </a:lnTo>
                  <a:lnTo>
                    <a:pt x="20" y="2"/>
                  </a:lnTo>
                  <a:lnTo>
                    <a:pt x="26" y="0"/>
                  </a:lnTo>
                  <a:lnTo>
                    <a:pt x="32" y="0"/>
                  </a:lnTo>
                  <a:lnTo>
                    <a:pt x="118" y="0"/>
                  </a:lnTo>
                  <a:lnTo>
                    <a:pt x="118" y="18"/>
                  </a:lnTo>
                  <a:lnTo>
                    <a:pt x="32" y="18"/>
                  </a:lnTo>
                  <a:lnTo>
                    <a:pt x="32" y="18"/>
                  </a:lnTo>
                  <a:lnTo>
                    <a:pt x="26" y="20"/>
                  </a:lnTo>
                  <a:lnTo>
                    <a:pt x="22" y="22"/>
                  </a:lnTo>
                  <a:lnTo>
                    <a:pt x="20" y="26"/>
                  </a:lnTo>
                  <a:lnTo>
                    <a:pt x="18" y="32"/>
                  </a:lnTo>
                  <a:lnTo>
                    <a:pt x="18" y="21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4" name="Freeform 86">
              <a:extLst>
                <a:ext uri="{FF2B5EF4-FFF2-40B4-BE49-F238E27FC236}">
                  <a16:creationId xmlns:a16="http://schemas.microsoft.com/office/drawing/2014/main" id="{24004F01-9422-4763-859F-297ED4B56696}"/>
                </a:ext>
              </a:extLst>
            </p:cNvPr>
            <p:cNvSpPr>
              <a:spLocks noEditPoints="1"/>
            </p:cNvSpPr>
            <p:nvPr/>
          </p:nvSpPr>
          <p:spPr bwMode="auto">
            <a:xfrm>
              <a:off x="4936" y="3336"/>
              <a:ext cx="288" cy="288"/>
            </a:xfrm>
            <a:custGeom>
              <a:avLst/>
              <a:gdLst>
                <a:gd name="T0" fmla="*/ 116 w 288"/>
                <a:gd name="T1" fmla="*/ 288 h 288"/>
                <a:gd name="T2" fmla="*/ 112 w 288"/>
                <a:gd name="T3" fmla="*/ 250 h 288"/>
                <a:gd name="T4" fmla="*/ 62 w 288"/>
                <a:gd name="T5" fmla="*/ 266 h 288"/>
                <a:gd name="T6" fmla="*/ 46 w 288"/>
                <a:gd name="T7" fmla="*/ 196 h 288"/>
                <a:gd name="T8" fmla="*/ 38 w 288"/>
                <a:gd name="T9" fmla="*/ 176 h 288"/>
                <a:gd name="T10" fmla="*/ 0 w 288"/>
                <a:gd name="T11" fmla="*/ 116 h 288"/>
                <a:gd name="T12" fmla="*/ 38 w 288"/>
                <a:gd name="T13" fmla="*/ 112 h 288"/>
                <a:gd name="T14" fmla="*/ 22 w 288"/>
                <a:gd name="T15" fmla="*/ 62 h 288"/>
                <a:gd name="T16" fmla="*/ 92 w 288"/>
                <a:gd name="T17" fmla="*/ 46 h 288"/>
                <a:gd name="T18" fmla="*/ 112 w 288"/>
                <a:gd name="T19" fmla="*/ 38 h 288"/>
                <a:gd name="T20" fmla="*/ 172 w 288"/>
                <a:gd name="T21" fmla="*/ 0 h 288"/>
                <a:gd name="T22" fmla="*/ 176 w 288"/>
                <a:gd name="T23" fmla="*/ 38 h 288"/>
                <a:gd name="T24" fmla="*/ 226 w 288"/>
                <a:gd name="T25" fmla="*/ 22 h 288"/>
                <a:gd name="T26" fmla="*/ 240 w 288"/>
                <a:gd name="T27" fmla="*/ 92 h 288"/>
                <a:gd name="T28" fmla="*/ 250 w 288"/>
                <a:gd name="T29" fmla="*/ 112 h 288"/>
                <a:gd name="T30" fmla="*/ 288 w 288"/>
                <a:gd name="T31" fmla="*/ 172 h 288"/>
                <a:gd name="T32" fmla="*/ 250 w 288"/>
                <a:gd name="T33" fmla="*/ 176 h 288"/>
                <a:gd name="T34" fmla="*/ 266 w 288"/>
                <a:gd name="T35" fmla="*/ 226 h 288"/>
                <a:gd name="T36" fmla="*/ 196 w 288"/>
                <a:gd name="T37" fmla="*/ 242 h 288"/>
                <a:gd name="T38" fmla="*/ 176 w 288"/>
                <a:gd name="T39" fmla="*/ 250 h 288"/>
                <a:gd name="T40" fmla="*/ 132 w 288"/>
                <a:gd name="T41" fmla="*/ 270 h 288"/>
                <a:gd name="T42" fmla="*/ 158 w 288"/>
                <a:gd name="T43" fmla="*/ 236 h 288"/>
                <a:gd name="T44" fmla="*/ 164 w 288"/>
                <a:gd name="T45" fmla="*/ 234 h 288"/>
                <a:gd name="T46" fmla="*/ 192 w 288"/>
                <a:gd name="T47" fmla="*/ 222 h 288"/>
                <a:gd name="T48" fmla="*/ 224 w 288"/>
                <a:gd name="T49" fmla="*/ 242 h 288"/>
                <a:gd name="T50" fmla="*/ 218 w 288"/>
                <a:gd name="T51" fmla="*/ 198 h 288"/>
                <a:gd name="T52" fmla="*/ 222 w 288"/>
                <a:gd name="T53" fmla="*/ 192 h 288"/>
                <a:gd name="T54" fmla="*/ 234 w 288"/>
                <a:gd name="T55" fmla="*/ 166 h 288"/>
                <a:gd name="T56" fmla="*/ 270 w 288"/>
                <a:gd name="T57" fmla="*/ 156 h 288"/>
                <a:gd name="T58" fmla="*/ 234 w 288"/>
                <a:gd name="T59" fmla="*/ 128 h 288"/>
                <a:gd name="T60" fmla="*/ 234 w 288"/>
                <a:gd name="T61" fmla="*/ 122 h 288"/>
                <a:gd name="T62" fmla="*/ 222 w 288"/>
                <a:gd name="T63" fmla="*/ 96 h 288"/>
                <a:gd name="T64" fmla="*/ 240 w 288"/>
                <a:gd name="T65" fmla="*/ 64 h 288"/>
                <a:gd name="T66" fmla="*/ 198 w 288"/>
                <a:gd name="T67" fmla="*/ 68 h 288"/>
                <a:gd name="T68" fmla="*/ 192 w 288"/>
                <a:gd name="T69" fmla="*/ 66 h 288"/>
                <a:gd name="T70" fmla="*/ 164 w 288"/>
                <a:gd name="T71" fmla="*/ 54 h 288"/>
                <a:gd name="T72" fmla="*/ 156 w 288"/>
                <a:gd name="T73" fmla="*/ 18 h 288"/>
                <a:gd name="T74" fmla="*/ 128 w 288"/>
                <a:gd name="T75" fmla="*/ 52 h 288"/>
                <a:gd name="T76" fmla="*/ 122 w 288"/>
                <a:gd name="T77" fmla="*/ 54 h 288"/>
                <a:gd name="T78" fmla="*/ 94 w 288"/>
                <a:gd name="T79" fmla="*/ 66 h 288"/>
                <a:gd name="T80" fmla="*/ 62 w 288"/>
                <a:gd name="T81" fmla="*/ 46 h 288"/>
                <a:gd name="T82" fmla="*/ 68 w 288"/>
                <a:gd name="T83" fmla="*/ 90 h 288"/>
                <a:gd name="T84" fmla="*/ 64 w 288"/>
                <a:gd name="T85" fmla="*/ 96 h 288"/>
                <a:gd name="T86" fmla="*/ 54 w 288"/>
                <a:gd name="T87" fmla="*/ 122 h 288"/>
                <a:gd name="T88" fmla="*/ 18 w 288"/>
                <a:gd name="T89" fmla="*/ 132 h 288"/>
                <a:gd name="T90" fmla="*/ 52 w 288"/>
                <a:gd name="T91" fmla="*/ 160 h 288"/>
                <a:gd name="T92" fmla="*/ 54 w 288"/>
                <a:gd name="T93" fmla="*/ 166 h 288"/>
                <a:gd name="T94" fmla="*/ 64 w 288"/>
                <a:gd name="T95" fmla="*/ 192 h 288"/>
                <a:gd name="T96" fmla="*/ 46 w 288"/>
                <a:gd name="T97" fmla="*/ 224 h 288"/>
                <a:gd name="T98" fmla="*/ 90 w 288"/>
                <a:gd name="T99" fmla="*/ 220 h 288"/>
                <a:gd name="T100" fmla="*/ 96 w 288"/>
                <a:gd name="T101" fmla="*/ 222 h 288"/>
                <a:gd name="T102" fmla="*/ 122 w 288"/>
                <a:gd name="T103" fmla="*/ 234 h 288"/>
                <a:gd name="T104" fmla="*/ 132 w 288"/>
                <a:gd name="T105" fmla="*/ 270 h 288"/>
                <a:gd name="T106" fmla="*/ 278 w 288"/>
                <a:gd name="T107" fmla="*/ 16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172" y="288"/>
                  </a:moveTo>
                  <a:lnTo>
                    <a:pt x="116" y="288"/>
                  </a:lnTo>
                  <a:lnTo>
                    <a:pt x="112" y="250"/>
                  </a:lnTo>
                  <a:lnTo>
                    <a:pt x="112" y="250"/>
                  </a:lnTo>
                  <a:lnTo>
                    <a:pt x="92" y="242"/>
                  </a:lnTo>
                  <a:lnTo>
                    <a:pt x="62" y="266"/>
                  </a:lnTo>
                  <a:lnTo>
                    <a:pt x="22" y="226"/>
                  </a:lnTo>
                  <a:lnTo>
                    <a:pt x="46" y="196"/>
                  </a:lnTo>
                  <a:lnTo>
                    <a:pt x="46" y="196"/>
                  </a:lnTo>
                  <a:lnTo>
                    <a:pt x="38" y="176"/>
                  </a:lnTo>
                  <a:lnTo>
                    <a:pt x="0" y="172"/>
                  </a:lnTo>
                  <a:lnTo>
                    <a:pt x="0" y="116"/>
                  </a:lnTo>
                  <a:lnTo>
                    <a:pt x="38" y="112"/>
                  </a:lnTo>
                  <a:lnTo>
                    <a:pt x="38" y="112"/>
                  </a:lnTo>
                  <a:lnTo>
                    <a:pt x="46" y="92"/>
                  </a:lnTo>
                  <a:lnTo>
                    <a:pt x="22" y="62"/>
                  </a:lnTo>
                  <a:lnTo>
                    <a:pt x="62" y="22"/>
                  </a:lnTo>
                  <a:lnTo>
                    <a:pt x="92" y="46"/>
                  </a:lnTo>
                  <a:lnTo>
                    <a:pt x="92" y="46"/>
                  </a:lnTo>
                  <a:lnTo>
                    <a:pt x="112" y="38"/>
                  </a:lnTo>
                  <a:lnTo>
                    <a:pt x="116" y="0"/>
                  </a:lnTo>
                  <a:lnTo>
                    <a:pt x="172" y="0"/>
                  </a:lnTo>
                  <a:lnTo>
                    <a:pt x="176" y="38"/>
                  </a:lnTo>
                  <a:lnTo>
                    <a:pt x="176" y="38"/>
                  </a:lnTo>
                  <a:lnTo>
                    <a:pt x="196" y="46"/>
                  </a:lnTo>
                  <a:lnTo>
                    <a:pt x="226" y="22"/>
                  </a:lnTo>
                  <a:lnTo>
                    <a:pt x="266" y="62"/>
                  </a:lnTo>
                  <a:lnTo>
                    <a:pt x="240" y="92"/>
                  </a:lnTo>
                  <a:lnTo>
                    <a:pt x="240" y="92"/>
                  </a:lnTo>
                  <a:lnTo>
                    <a:pt x="250" y="112"/>
                  </a:lnTo>
                  <a:lnTo>
                    <a:pt x="288" y="116"/>
                  </a:lnTo>
                  <a:lnTo>
                    <a:pt x="288" y="172"/>
                  </a:lnTo>
                  <a:lnTo>
                    <a:pt x="250" y="176"/>
                  </a:lnTo>
                  <a:lnTo>
                    <a:pt x="250" y="176"/>
                  </a:lnTo>
                  <a:lnTo>
                    <a:pt x="240" y="196"/>
                  </a:lnTo>
                  <a:lnTo>
                    <a:pt x="266" y="226"/>
                  </a:lnTo>
                  <a:lnTo>
                    <a:pt x="226" y="266"/>
                  </a:lnTo>
                  <a:lnTo>
                    <a:pt x="196" y="242"/>
                  </a:lnTo>
                  <a:lnTo>
                    <a:pt x="196" y="242"/>
                  </a:lnTo>
                  <a:lnTo>
                    <a:pt x="176" y="250"/>
                  </a:lnTo>
                  <a:lnTo>
                    <a:pt x="172" y="288"/>
                  </a:lnTo>
                  <a:close/>
                  <a:moveTo>
                    <a:pt x="132" y="270"/>
                  </a:moveTo>
                  <a:lnTo>
                    <a:pt x="156" y="270"/>
                  </a:lnTo>
                  <a:lnTo>
                    <a:pt x="158" y="236"/>
                  </a:lnTo>
                  <a:lnTo>
                    <a:pt x="164" y="234"/>
                  </a:lnTo>
                  <a:lnTo>
                    <a:pt x="164" y="234"/>
                  </a:lnTo>
                  <a:lnTo>
                    <a:pt x="178" y="230"/>
                  </a:lnTo>
                  <a:lnTo>
                    <a:pt x="192" y="222"/>
                  </a:lnTo>
                  <a:lnTo>
                    <a:pt x="198" y="220"/>
                  </a:lnTo>
                  <a:lnTo>
                    <a:pt x="224" y="242"/>
                  </a:lnTo>
                  <a:lnTo>
                    <a:pt x="240" y="224"/>
                  </a:lnTo>
                  <a:lnTo>
                    <a:pt x="218" y="198"/>
                  </a:lnTo>
                  <a:lnTo>
                    <a:pt x="222" y="192"/>
                  </a:lnTo>
                  <a:lnTo>
                    <a:pt x="222" y="192"/>
                  </a:lnTo>
                  <a:lnTo>
                    <a:pt x="228" y="180"/>
                  </a:lnTo>
                  <a:lnTo>
                    <a:pt x="234" y="166"/>
                  </a:lnTo>
                  <a:lnTo>
                    <a:pt x="234" y="160"/>
                  </a:lnTo>
                  <a:lnTo>
                    <a:pt x="270" y="156"/>
                  </a:lnTo>
                  <a:lnTo>
                    <a:pt x="270" y="132"/>
                  </a:lnTo>
                  <a:lnTo>
                    <a:pt x="234" y="128"/>
                  </a:lnTo>
                  <a:lnTo>
                    <a:pt x="234" y="122"/>
                  </a:lnTo>
                  <a:lnTo>
                    <a:pt x="234" y="122"/>
                  </a:lnTo>
                  <a:lnTo>
                    <a:pt x="228" y="108"/>
                  </a:lnTo>
                  <a:lnTo>
                    <a:pt x="222" y="96"/>
                  </a:lnTo>
                  <a:lnTo>
                    <a:pt x="218" y="90"/>
                  </a:lnTo>
                  <a:lnTo>
                    <a:pt x="240" y="64"/>
                  </a:lnTo>
                  <a:lnTo>
                    <a:pt x="224" y="46"/>
                  </a:lnTo>
                  <a:lnTo>
                    <a:pt x="198" y="68"/>
                  </a:lnTo>
                  <a:lnTo>
                    <a:pt x="192" y="66"/>
                  </a:lnTo>
                  <a:lnTo>
                    <a:pt x="192" y="66"/>
                  </a:lnTo>
                  <a:lnTo>
                    <a:pt x="178" y="58"/>
                  </a:lnTo>
                  <a:lnTo>
                    <a:pt x="164" y="54"/>
                  </a:lnTo>
                  <a:lnTo>
                    <a:pt x="158" y="52"/>
                  </a:lnTo>
                  <a:lnTo>
                    <a:pt x="156" y="18"/>
                  </a:lnTo>
                  <a:lnTo>
                    <a:pt x="132" y="18"/>
                  </a:lnTo>
                  <a:lnTo>
                    <a:pt x="128" y="52"/>
                  </a:lnTo>
                  <a:lnTo>
                    <a:pt x="122" y="54"/>
                  </a:lnTo>
                  <a:lnTo>
                    <a:pt x="122" y="54"/>
                  </a:lnTo>
                  <a:lnTo>
                    <a:pt x="108" y="58"/>
                  </a:lnTo>
                  <a:lnTo>
                    <a:pt x="94" y="66"/>
                  </a:lnTo>
                  <a:lnTo>
                    <a:pt x="90" y="68"/>
                  </a:lnTo>
                  <a:lnTo>
                    <a:pt x="62" y="46"/>
                  </a:lnTo>
                  <a:lnTo>
                    <a:pt x="46" y="64"/>
                  </a:lnTo>
                  <a:lnTo>
                    <a:pt x="68" y="90"/>
                  </a:lnTo>
                  <a:lnTo>
                    <a:pt x="64" y="96"/>
                  </a:lnTo>
                  <a:lnTo>
                    <a:pt x="64" y="96"/>
                  </a:lnTo>
                  <a:lnTo>
                    <a:pt x="58" y="108"/>
                  </a:lnTo>
                  <a:lnTo>
                    <a:pt x="54" y="122"/>
                  </a:lnTo>
                  <a:lnTo>
                    <a:pt x="52" y="128"/>
                  </a:lnTo>
                  <a:lnTo>
                    <a:pt x="18" y="132"/>
                  </a:lnTo>
                  <a:lnTo>
                    <a:pt x="18" y="156"/>
                  </a:lnTo>
                  <a:lnTo>
                    <a:pt x="52" y="160"/>
                  </a:lnTo>
                  <a:lnTo>
                    <a:pt x="54" y="166"/>
                  </a:lnTo>
                  <a:lnTo>
                    <a:pt x="54" y="166"/>
                  </a:lnTo>
                  <a:lnTo>
                    <a:pt x="58" y="180"/>
                  </a:lnTo>
                  <a:lnTo>
                    <a:pt x="64" y="192"/>
                  </a:lnTo>
                  <a:lnTo>
                    <a:pt x="68" y="198"/>
                  </a:lnTo>
                  <a:lnTo>
                    <a:pt x="46" y="224"/>
                  </a:lnTo>
                  <a:lnTo>
                    <a:pt x="62" y="242"/>
                  </a:lnTo>
                  <a:lnTo>
                    <a:pt x="90" y="220"/>
                  </a:lnTo>
                  <a:lnTo>
                    <a:pt x="96" y="222"/>
                  </a:lnTo>
                  <a:lnTo>
                    <a:pt x="96" y="222"/>
                  </a:lnTo>
                  <a:lnTo>
                    <a:pt x="108" y="230"/>
                  </a:lnTo>
                  <a:lnTo>
                    <a:pt x="122" y="234"/>
                  </a:lnTo>
                  <a:lnTo>
                    <a:pt x="128" y="236"/>
                  </a:lnTo>
                  <a:lnTo>
                    <a:pt x="132" y="270"/>
                  </a:lnTo>
                  <a:close/>
                  <a:moveTo>
                    <a:pt x="278" y="164"/>
                  </a:moveTo>
                  <a:lnTo>
                    <a:pt x="278" y="164"/>
                  </a:lnTo>
                  <a:lnTo>
                    <a:pt x="278" y="16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5" name="Freeform 87">
              <a:extLst>
                <a:ext uri="{FF2B5EF4-FFF2-40B4-BE49-F238E27FC236}">
                  <a16:creationId xmlns:a16="http://schemas.microsoft.com/office/drawing/2014/main" id="{4F4742D5-9D0C-4667-824B-ECF12BDEE34D}"/>
                </a:ext>
              </a:extLst>
            </p:cNvPr>
            <p:cNvSpPr>
              <a:spLocks noEditPoints="1"/>
            </p:cNvSpPr>
            <p:nvPr/>
          </p:nvSpPr>
          <p:spPr bwMode="auto">
            <a:xfrm>
              <a:off x="4718" y="2946"/>
              <a:ext cx="258" cy="112"/>
            </a:xfrm>
            <a:custGeom>
              <a:avLst/>
              <a:gdLst>
                <a:gd name="T0" fmla="*/ 258 w 258"/>
                <a:gd name="T1" fmla="*/ 112 h 112"/>
                <a:gd name="T2" fmla="*/ 0 w 258"/>
                <a:gd name="T3" fmla="*/ 112 h 112"/>
                <a:gd name="T4" fmla="*/ 0 w 258"/>
                <a:gd name="T5" fmla="*/ 0 h 112"/>
                <a:gd name="T6" fmla="*/ 258 w 258"/>
                <a:gd name="T7" fmla="*/ 0 h 112"/>
                <a:gd name="T8" fmla="*/ 258 w 258"/>
                <a:gd name="T9" fmla="*/ 112 h 112"/>
                <a:gd name="T10" fmla="*/ 18 w 258"/>
                <a:gd name="T11" fmla="*/ 94 h 112"/>
                <a:gd name="T12" fmla="*/ 240 w 258"/>
                <a:gd name="T13" fmla="*/ 94 h 112"/>
                <a:gd name="T14" fmla="*/ 240 w 258"/>
                <a:gd name="T15" fmla="*/ 18 h 112"/>
                <a:gd name="T16" fmla="*/ 18 w 258"/>
                <a:gd name="T17" fmla="*/ 18 h 112"/>
                <a:gd name="T18" fmla="*/ 18 w 258"/>
                <a:gd name="T19" fmla="*/ 9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112">
                  <a:moveTo>
                    <a:pt x="258" y="112"/>
                  </a:moveTo>
                  <a:lnTo>
                    <a:pt x="0" y="112"/>
                  </a:lnTo>
                  <a:lnTo>
                    <a:pt x="0" y="0"/>
                  </a:lnTo>
                  <a:lnTo>
                    <a:pt x="258" y="0"/>
                  </a:lnTo>
                  <a:lnTo>
                    <a:pt x="258" y="112"/>
                  </a:lnTo>
                  <a:close/>
                  <a:moveTo>
                    <a:pt x="18" y="94"/>
                  </a:moveTo>
                  <a:lnTo>
                    <a:pt x="240" y="94"/>
                  </a:lnTo>
                  <a:lnTo>
                    <a:pt x="240" y="18"/>
                  </a:lnTo>
                  <a:lnTo>
                    <a:pt x="18" y="18"/>
                  </a:lnTo>
                  <a:lnTo>
                    <a:pt x="18" y="9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6" name="Freeform 88">
              <a:extLst>
                <a:ext uri="{FF2B5EF4-FFF2-40B4-BE49-F238E27FC236}">
                  <a16:creationId xmlns:a16="http://schemas.microsoft.com/office/drawing/2014/main" id="{2848C007-0276-4389-B0A9-4F038D524660}"/>
                </a:ext>
              </a:extLst>
            </p:cNvPr>
            <p:cNvSpPr>
              <a:spLocks/>
            </p:cNvSpPr>
            <p:nvPr/>
          </p:nvSpPr>
          <p:spPr bwMode="auto">
            <a:xfrm>
              <a:off x="4606" y="2992"/>
              <a:ext cx="482" cy="690"/>
            </a:xfrm>
            <a:custGeom>
              <a:avLst/>
              <a:gdLst>
                <a:gd name="T0" fmla="*/ 482 w 482"/>
                <a:gd name="T1" fmla="*/ 690 h 690"/>
                <a:gd name="T2" fmla="*/ 0 w 482"/>
                <a:gd name="T3" fmla="*/ 690 h 690"/>
                <a:gd name="T4" fmla="*/ 0 w 482"/>
                <a:gd name="T5" fmla="*/ 0 h 690"/>
                <a:gd name="T6" fmla="*/ 122 w 482"/>
                <a:gd name="T7" fmla="*/ 0 h 690"/>
                <a:gd name="T8" fmla="*/ 122 w 482"/>
                <a:gd name="T9" fmla="*/ 18 h 690"/>
                <a:gd name="T10" fmla="*/ 18 w 482"/>
                <a:gd name="T11" fmla="*/ 18 h 690"/>
                <a:gd name="T12" fmla="*/ 18 w 482"/>
                <a:gd name="T13" fmla="*/ 672 h 690"/>
                <a:gd name="T14" fmla="*/ 464 w 482"/>
                <a:gd name="T15" fmla="*/ 672 h 690"/>
                <a:gd name="T16" fmla="*/ 464 w 482"/>
                <a:gd name="T17" fmla="*/ 630 h 690"/>
                <a:gd name="T18" fmla="*/ 482 w 482"/>
                <a:gd name="T19" fmla="*/ 630 h 690"/>
                <a:gd name="T20" fmla="*/ 482 w 482"/>
                <a:gd name="T21" fmla="*/ 69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690">
                  <a:moveTo>
                    <a:pt x="482" y="690"/>
                  </a:moveTo>
                  <a:lnTo>
                    <a:pt x="0" y="690"/>
                  </a:lnTo>
                  <a:lnTo>
                    <a:pt x="0" y="0"/>
                  </a:lnTo>
                  <a:lnTo>
                    <a:pt x="122" y="0"/>
                  </a:lnTo>
                  <a:lnTo>
                    <a:pt x="122" y="18"/>
                  </a:lnTo>
                  <a:lnTo>
                    <a:pt x="18" y="18"/>
                  </a:lnTo>
                  <a:lnTo>
                    <a:pt x="18" y="672"/>
                  </a:lnTo>
                  <a:lnTo>
                    <a:pt x="464" y="672"/>
                  </a:lnTo>
                  <a:lnTo>
                    <a:pt x="464" y="630"/>
                  </a:lnTo>
                  <a:lnTo>
                    <a:pt x="482" y="630"/>
                  </a:lnTo>
                  <a:lnTo>
                    <a:pt x="482" y="69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7" name="Freeform 89">
              <a:extLst>
                <a:ext uri="{FF2B5EF4-FFF2-40B4-BE49-F238E27FC236}">
                  <a16:creationId xmlns:a16="http://schemas.microsoft.com/office/drawing/2014/main" id="{281AE70B-400E-4537-B515-56AE4A431C2B}"/>
                </a:ext>
              </a:extLst>
            </p:cNvPr>
            <p:cNvSpPr>
              <a:spLocks/>
            </p:cNvSpPr>
            <p:nvPr/>
          </p:nvSpPr>
          <p:spPr bwMode="auto">
            <a:xfrm>
              <a:off x="4968" y="2992"/>
              <a:ext cx="120" cy="346"/>
            </a:xfrm>
            <a:custGeom>
              <a:avLst/>
              <a:gdLst>
                <a:gd name="T0" fmla="*/ 120 w 120"/>
                <a:gd name="T1" fmla="*/ 346 h 346"/>
                <a:gd name="T2" fmla="*/ 102 w 120"/>
                <a:gd name="T3" fmla="*/ 346 h 346"/>
                <a:gd name="T4" fmla="*/ 102 w 120"/>
                <a:gd name="T5" fmla="*/ 18 h 346"/>
                <a:gd name="T6" fmla="*/ 0 w 120"/>
                <a:gd name="T7" fmla="*/ 18 h 346"/>
                <a:gd name="T8" fmla="*/ 0 w 120"/>
                <a:gd name="T9" fmla="*/ 0 h 346"/>
                <a:gd name="T10" fmla="*/ 120 w 120"/>
                <a:gd name="T11" fmla="*/ 0 h 346"/>
                <a:gd name="T12" fmla="*/ 120 w 120"/>
                <a:gd name="T13" fmla="*/ 346 h 346"/>
              </a:gdLst>
              <a:ahLst/>
              <a:cxnLst>
                <a:cxn ang="0">
                  <a:pos x="T0" y="T1"/>
                </a:cxn>
                <a:cxn ang="0">
                  <a:pos x="T2" y="T3"/>
                </a:cxn>
                <a:cxn ang="0">
                  <a:pos x="T4" y="T5"/>
                </a:cxn>
                <a:cxn ang="0">
                  <a:pos x="T6" y="T7"/>
                </a:cxn>
                <a:cxn ang="0">
                  <a:pos x="T8" y="T9"/>
                </a:cxn>
                <a:cxn ang="0">
                  <a:pos x="T10" y="T11"/>
                </a:cxn>
                <a:cxn ang="0">
                  <a:pos x="T12" y="T13"/>
                </a:cxn>
              </a:cxnLst>
              <a:rect l="0" t="0" r="r" b="b"/>
              <a:pathLst>
                <a:path w="120" h="346">
                  <a:moveTo>
                    <a:pt x="120" y="346"/>
                  </a:moveTo>
                  <a:lnTo>
                    <a:pt x="102" y="346"/>
                  </a:lnTo>
                  <a:lnTo>
                    <a:pt x="102" y="18"/>
                  </a:lnTo>
                  <a:lnTo>
                    <a:pt x="0" y="18"/>
                  </a:lnTo>
                  <a:lnTo>
                    <a:pt x="0" y="0"/>
                  </a:lnTo>
                  <a:lnTo>
                    <a:pt x="120" y="0"/>
                  </a:lnTo>
                  <a:lnTo>
                    <a:pt x="120" y="34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8" name="Rectangle 90">
              <a:extLst>
                <a:ext uri="{FF2B5EF4-FFF2-40B4-BE49-F238E27FC236}">
                  <a16:creationId xmlns:a16="http://schemas.microsoft.com/office/drawing/2014/main" id="{162E3988-3A00-4E6E-AA9C-CE2C03D2A89B}"/>
                </a:ext>
              </a:extLst>
            </p:cNvPr>
            <p:cNvSpPr>
              <a:spLocks noChangeArrowheads="1"/>
            </p:cNvSpPr>
            <p:nvPr/>
          </p:nvSpPr>
          <p:spPr bwMode="auto">
            <a:xfrm>
              <a:off x="4790" y="2992"/>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9" name="Freeform 91">
              <a:extLst>
                <a:ext uri="{FF2B5EF4-FFF2-40B4-BE49-F238E27FC236}">
                  <a16:creationId xmlns:a16="http://schemas.microsoft.com/office/drawing/2014/main" id="{7C597B80-C4A1-49AF-8575-A6BD558F975F}"/>
                </a:ext>
              </a:extLst>
            </p:cNvPr>
            <p:cNvSpPr>
              <a:spLocks/>
            </p:cNvSpPr>
            <p:nvPr/>
          </p:nvSpPr>
          <p:spPr bwMode="auto">
            <a:xfrm>
              <a:off x="4662" y="313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0" name="Freeform 92">
              <a:extLst>
                <a:ext uri="{FF2B5EF4-FFF2-40B4-BE49-F238E27FC236}">
                  <a16:creationId xmlns:a16="http://schemas.microsoft.com/office/drawing/2014/main" id="{B21FEE5E-5157-4F86-97E0-B0A9708DC792}"/>
                </a:ext>
              </a:extLst>
            </p:cNvPr>
            <p:cNvSpPr>
              <a:spLocks/>
            </p:cNvSpPr>
            <p:nvPr/>
          </p:nvSpPr>
          <p:spPr bwMode="auto">
            <a:xfrm>
              <a:off x="4662" y="3258"/>
              <a:ext cx="106" cy="80"/>
            </a:xfrm>
            <a:custGeom>
              <a:avLst/>
              <a:gdLst>
                <a:gd name="T0" fmla="*/ 42 w 106"/>
                <a:gd name="T1" fmla="*/ 80 h 80"/>
                <a:gd name="T2" fmla="*/ 0 w 106"/>
                <a:gd name="T3" fmla="*/ 38 h 80"/>
                <a:gd name="T4" fmla="*/ 14 w 106"/>
                <a:gd name="T5" fmla="*/ 24 h 80"/>
                <a:gd name="T6" fmla="*/ 42 w 106"/>
                <a:gd name="T7" fmla="*/ 54 h 80"/>
                <a:gd name="T8" fmla="*/ 94 w 106"/>
                <a:gd name="T9" fmla="*/ 0 h 80"/>
                <a:gd name="T10" fmla="*/ 106 w 106"/>
                <a:gd name="T11" fmla="*/ 14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8"/>
                  </a:lnTo>
                  <a:lnTo>
                    <a:pt x="14" y="24"/>
                  </a:lnTo>
                  <a:lnTo>
                    <a:pt x="42" y="54"/>
                  </a:lnTo>
                  <a:lnTo>
                    <a:pt x="94" y="0"/>
                  </a:lnTo>
                  <a:lnTo>
                    <a:pt x="106" y="14"/>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1" name="Freeform 93">
              <a:extLst>
                <a:ext uri="{FF2B5EF4-FFF2-40B4-BE49-F238E27FC236}">
                  <a16:creationId xmlns:a16="http://schemas.microsoft.com/office/drawing/2014/main" id="{229DE9A2-48BC-4899-8205-558EA4CB3B85}"/>
                </a:ext>
              </a:extLst>
            </p:cNvPr>
            <p:cNvSpPr>
              <a:spLocks/>
            </p:cNvSpPr>
            <p:nvPr/>
          </p:nvSpPr>
          <p:spPr bwMode="auto">
            <a:xfrm>
              <a:off x="4662" y="338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2" name="Freeform 94">
              <a:extLst>
                <a:ext uri="{FF2B5EF4-FFF2-40B4-BE49-F238E27FC236}">
                  <a16:creationId xmlns:a16="http://schemas.microsoft.com/office/drawing/2014/main" id="{EA8366CA-5015-4F1B-8D41-3C8ADE2CB428}"/>
                </a:ext>
              </a:extLst>
            </p:cNvPr>
            <p:cNvSpPr>
              <a:spLocks/>
            </p:cNvSpPr>
            <p:nvPr/>
          </p:nvSpPr>
          <p:spPr bwMode="auto">
            <a:xfrm>
              <a:off x="4662" y="3508"/>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3" name="Rectangle 95">
              <a:extLst>
                <a:ext uri="{FF2B5EF4-FFF2-40B4-BE49-F238E27FC236}">
                  <a16:creationId xmlns:a16="http://schemas.microsoft.com/office/drawing/2014/main" id="{771D35DB-03BF-42CA-87CE-AF19FA9350FD}"/>
                </a:ext>
              </a:extLst>
            </p:cNvPr>
            <p:cNvSpPr>
              <a:spLocks noChangeArrowheads="1"/>
            </p:cNvSpPr>
            <p:nvPr/>
          </p:nvSpPr>
          <p:spPr bwMode="auto">
            <a:xfrm>
              <a:off x="4808" y="3166"/>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4" name="Rectangle 96">
              <a:extLst>
                <a:ext uri="{FF2B5EF4-FFF2-40B4-BE49-F238E27FC236}">
                  <a16:creationId xmlns:a16="http://schemas.microsoft.com/office/drawing/2014/main" id="{E8D7FAF4-0E6D-4E79-8726-55CE0CC488AD}"/>
                </a:ext>
              </a:extLst>
            </p:cNvPr>
            <p:cNvSpPr>
              <a:spLocks noChangeArrowheads="1"/>
            </p:cNvSpPr>
            <p:nvPr/>
          </p:nvSpPr>
          <p:spPr bwMode="auto">
            <a:xfrm>
              <a:off x="4808" y="3290"/>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5" name="Rectangle 97">
              <a:extLst>
                <a:ext uri="{FF2B5EF4-FFF2-40B4-BE49-F238E27FC236}">
                  <a16:creationId xmlns:a16="http://schemas.microsoft.com/office/drawing/2014/main" id="{0875ACF9-B0C7-4715-8691-4347B5008D2E}"/>
                </a:ext>
              </a:extLst>
            </p:cNvPr>
            <p:cNvSpPr>
              <a:spLocks noChangeArrowheads="1"/>
            </p:cNvSpPr>
            <p:nvPr/>
          </p:nvSpPr>
          <p:spPr bwMode="auto">
            <a:xfrm>
              <a:off x="4808" y="3414"/>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6" name="Rectangle 98">
              <a:extLst>
                <a:ext uri="{FF2B5EF4-FFF2-40B4-BE49-F238E27FC236}">
                  <a16:creationId xmlns:a16="http://schemas.microsoft.com/office/drawing/2014/main" id="{A1BE095D-6D9C-43A4-BBAF-27A4EC4DD2CC}"/>
                </a:ext>
              </a:extLst>
            </p:cNvPr>
            <p:cNvSpPr>
              <a:spLocks noChangeArrowheads="1"/>
            </p:cNvSpPr>
            <p:nvPr/>
          </p:nvSpPr>
          <p:spPr bwMode="auto">
            <a:xfrm>
              <a:off x="4808" y="3538"/>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7" name="Freeform 99">
              <a:extLst>
                <a:ext uri="{FF2B5EF4-FFF2-40B4-BE49-F238E27FC236}">
                  <a16:creationId xmlns:a16="http://schemas.microsoft.com/office/drawing/2014/main" id="{C022DBCC-92A9-4120-B5DA-E2B42AEB92BD}"/>
                </a:ext>
              </a:extLst>
            </p:cNvPr>
            <p:cNvSpPr>
              <a:spLocks noEditPoints="1"/>
            </p:cNvSpPr>
            <p:nvPr/>
          </p:nvSpPr>
          <p:spPr bwMode="auto">
            <a:xfrm>
              <a:off x="5016" y="3418"/>
              <a:ext cx="126" cy="126"/>
            </a:xfrm>
            <a:custGeom>
              <a:avLst/>
              <a:gdLst>
                <a:gd name="T0" fmla="*/ 64 w 126"/>
                <a:gd name="T1" fmla="*/ 126 h 126"/>
                <a:gd name="T2" fmla="*/ 38 w 126"/>
                <a:gd name="T3" fmla="*/ 120 h 126"/>
                <a:gd name="T4" fmla="*/ 18 w 126"/>
                <a:gd name="T5" fmla="*/ 106 h 126"/>
                <a:gd name="T6" fmla="*/ 6 w 126"/>
                <a:gd name="T7" fmla="*/ 86 h 126"/>
                <a:gd name="T8" fmla="*/ 0 w 126"/>
                <a:gd name="T9" fmla="*/ 62 h 126"/>
                <a:gd name="T10" fmla="*/ 2 w 126"/>
                <a:gd name="T11" fmla="*/ 50 h 126"/>
                <a:gd name="T12" fmla="*/ 12 w 126"/>
                <a:gd name="T13" fmla="*/ 26 h 126"/>
                <a:gd name="T14" fmla="*/ 28 w 126"/>
                <a:gd name="T15" fmla="*/ 10 h 126"/>
                <a:gd name="T16" fmla="*/ 50 w 126"/>
                <a:gd name="T17" fmla="*/ 0 h 126"/>
                <a:gd name="T18" fmla="*/ 64 w 126"/>
                <a:gd name="T19" fmla="*/ 0 h 126"/>
                <a:gd name="T20" fmla="*/ 88 w 126"/>
                <a:gd name="T21" fmla="*/ 4 h 126"/>
                <a:gd name="T22" fmla="*/ 108 w 126"/>
                <a:gd name="T23" fmla="*/ 18 h 126"/>
                <a:gd name="T24" fmla="*/ 122 w 126"/>
                <a:gd name="T25" fmla="*/ 38 h 126"/>
                <a:gd name="T26" fmla="*/ 126 w 126"/>
                <a:gd name="T27" fmla="*/ 62 h 126"/>
                <a:gd name="T28" fmla="*/ 126 w 126"/>
                <a:gd name="T29" fmla="*/ 74 h 126"/>
                <a:gd name="T30" fmla="*/ 116 w 126"/>
                <a:gd name="T31" fmla="*/ 98 h 126"/>
                <a:gd name="T32" fmla="*/ 98 w 126"/>
                <a:gd name="T33" fmla="*/ 114 h 126"/>
                <a:gd name="T34" fmla="*/ 76 w 126"/>
                <a:gd name="T35" fmla="*/ 124 h 126"/>
                <a:gd name="T36" fmla="*/ 64 w 126"/>
                <a:gd name="T37" fmla="*/ 126 h 126"/>
                <a:gd name="T38" fmla="*/ 64 w 126"/>
                <a:gd name="T39" fmla="*/ 18 h 126"/>
                <a:gd name="T40" fmla="*/ 46 w 126"/>
                <a:gd name="T41" fmla="*/ 20 h 126"/>
                <a:gd name="T42" fmla="*/ 32 w 126"/>
                <a:gd name="T43" fmla="*/ 30 h 126"/>
                <a:gd name="T44" fmla="*/ 22 w 126"/>
                <a:gd name="T45" fmla="*/ 44 h 126"/>
                <a:gd name="T46" fmla="*/ 18 w 126"/>
                <a:gd name="T47" fmla="*/ 62 h 126"/>
                <a:gd name="T48" fmla="*/ 20 w 126"/>
                <a:gd name="T49" fmla="*/ 72 h 126"/>
                <a:gd name="T50" fmla="*/ 26 w 126"/>
                <a:gd name="T51" fmla="*/ 88 h 126"/>
                <a:gd name="T52" fmla="*/ 38 w 126"/>
                <a:gd name="T53" fmla="*/ 100 h 126"/>
                <a:gd name="T54" fmla="*/ 54 w 126"/>
                <a:gd name="T55" fmla="*/ 106 h 126"/>
                <a:gd name="T56" fmla="*/ 64 w 126"/>
                <a:gd name="T57" fmla="*/ 108 h 126"/>
                <a:gd name="T58" fmla="*/ 80 w 126"/>
                <a:gd name="T59" fmla="*/ 104 h 126"/>
                <a:gd name="T60" fmla="*/ 96 w 126"/>
                <a:gd name="T61" fmla="*/ 94 h 126"/>
                <a:gd name="T62" fmla="*/ 104 w 126"/>
                <a:gd name="T63" fmla="*/ 80 h 126"/>
                <a:gd name="T64" fmla="*/ 108 w 126"/>
                <a:gd name="T65" fmla="*/ 62 h 126"/>
                <a:gd name="T66" fmla="*/ 108 w 126"/>
                <a:gd name="T67" fmla="*/ 52 h 126"/>
                <a:gd name="T68" fmla="*/ 100 w 126"/>
                <a:gd name="T69" fmla="*/ 36 h 126"/>
                <a:gd name="T70" fmla="*/ 88 w 126"/>
                <a:gd name="T71" fmla="*/ 24 h 126"/>
                <a:gd name="T72" fmla="*/ 72 w 126"/>
                <a:gd name="T73" fmla="*/ 18 h 126"/>
                <a:gd name="T74" fmla="*/ 64 w 126"/>
                <a:gd name="T75"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6">
                  <a:moveTo>
                    <a:pt x="64" y="126"/>
                  </a:moveTo>
                  <a:lnTo>
                    <a:pt x="64" y="126"/>
                  </a:lnTo>
                  <a:lnTo>
                    <a:pt x="50" y="124"/>
                  </a:lnTo>
                  <a:lnTo>
                    <a:pt x="38" y="120"/>
                  </a:lnTo>
                  <a:lnTo>
                    <a:pt x="28" y="114"/>
                  </a:lnTo>
                  <a:lnTo>
                    <a:pt x="18" y="106"/>
                  </a:lnTo>
                  <a:lnTo>
                    <a:pt x="12" y="98"/>
                  </a:lnTo>
                  <a:lnTo>
                    <a:pt x="6" y="86"/>
                  </a:lnTo>
                  <a:lnTo>
                    <a:pt x="2" y="74"/>
                  </a:lnTo>
                  <a:lnTo>
                    <a:pt x="0" y="62"/>
                  </a:lnTo>
                  <a:lnTo>
                    <a:pt x="0" y="62"/>
                  </a:lnTo>
                  <a:lnTo>
                    <a:pt x="2" y="50"/>
                  </a:lnTo>
                  <a:lnTo>
                    <a:pt x="6" y="38"/>
                  </a:lnTo>
                  <a:lnTo>
                    <a:pt x="12" y="26"/>
                  </a:lnTo>
                  <a:lnTo>
                    <a:pt x="18" y="18"/>
                  </a:lnTo>
                  <a:lnTo>
                    <a:pt x="28" y="10"/>
                  </a:lnTo>
                  <a:lnTo>
                    <a:pt x="38" y="4"/>
                  </a:lnTo>
                  <a:lnTo>
                    <a:pt x="50" y="0"/>
                  </a:lnTo>
                  <a:lnTo>
                    <a:pt x="64" y="0"/>
                  </a:lnTo>
                  <a:lnTo>
                    <a:pt x="64" y="0"/>
                  </a:lnTo>
                  <a:lnTo>
                    <a:pt x="76" y="0"/>
                  </a:lnTo>
                  <a:lnTo>
                    <a:pt x="88" y="4"/>
                  </a:lnTo>
                  <a:lnTo>
                    <a:pt x="98" y="10"/>
                  </a:lnTo>
                  <a:lnTo>
                    <a:pt x="108" y="18"/>
                  </a:lnTo>
                  <a:lnTo>
                    <a:pt x="116" y="26"/>
                  </a:lnTo>
                  <a:lnTo>
                    <a:pt x="122" y="38"/>
                  </a:lnTo>
                  <a:lnTo>
                    <a:pt x="126" y="50"/>
                  </a:lnTo>
                  <a:lnTo>
                    <a:pt x="126" y="62"/>
                  </a:lnTo>
                  <a:lnTo>
                    <a:pt x="126" y="62"/>
                  </a:lnTo>
                  <a:lnTo>
                    <a:pt x="126" y="74"/>
                  </a:lnTo>
                  <a:lnTo>
                    <a:pt x="122" y="86"/>
                  </a:lnTo>
                  <a:lnTo>
                    <a:pt x="116" y="98"/>
                  </a:lnTo>
                  <a:lnTo>
                    <a:pt x="108" y="106"/>
                  </a:lnTo>
                  <a:lnTo>
                    <a:pt x="98" y="114"/>
                  </a:lnTo>
                  <a:lnTo>
                    <a:pt x="88" y="120"/>
                  </a:lnTo>
                  <a:lnTo>
                    <a:pt x="76" y="124"/>
                  </a:lnTo>
                  <a:lnTo>
                    <a:pt x="64" y="126"/>
                  </a:lnTo>
                  <a:lnTo>
                    <a:pt x="64" y="126"/>
                  </a:lnTo>
                  <a:close/>
                  <a:moveTo>
                    <a:pt x="64" y="18"/>
                  </a:moveTo>
                  <a:lnTo>
                    <a:pt x="64" y="18"/>
                  </a:lnTo>
                  <a:lnTo>
                    <a:pt x="54" y="18"/>
                  </a:lnTo>
                  <a:lnTo>
                    <a:pt x="46" y="20"/>
                  </a:lnTo>
                  <a:lnTo>
                    <a:pt x="38" y="24"/>
                  </a:lnTo>
                  <a:lnTo>
                    <a:pt x="32" y="30"/>
                  </a:lnTo>
                  <a:lnTo>
                    <a:pt x="26" y="36"/>
                  </a:lnTo>
                  <a:lnTo>
                    <a:pt x="22" y="44"/>
                  </a:lnTo>
                  <a:lnTo>
                    <a:pt x="20" y="52"/>
                  </a:lnTo>
                  <a:lnTo>
                    <a:pt x="18" y="62"/>
                  </a:lnTo>
                  <a:lnTo>
                    <a:pt x="18" y="62"/>
                  </a:lnTo>
                  <a:lnTo>
                    <a:pt x="20" y="72"/>
                  </a:lnTo>
                  <a:lnTo>
                    <a:pt x="22" y="80"/>
                  </a:lnTo>
                  <a:lnTo>
                    <a:pt x="26" y="88"/>
                  </a:lnTo>
                  <a:lnTo>
                    <a:pt x="32" y="94"/>
                  </a:lnTo>
                  <a:lnTo>
                    <a:pt x="38" y="100"/>
                  </a:lnTo>
                  <a:lnTo>
                    <a:pt x="46" y="104"/>
                  </a:lnTo>
                  <a:lnTo>
                    <a:pt x="54" y="106"/>
                  </a:lnTo>
                  <a:lnTo>
                    <a:pt x="64" y="108"/>
                  </a:lnTo>
                  <a:lnTo>
                    <a:pt x="64" y="108"/>
                  </a:lnTo>
                  <a:lnTo>
                    <a:pt x="72" y="106"/>
                  </a:lnTo>
                  <a:lnTo>
                    <a:pt x="80" y="104"/>
                  </a:lnTo>
                  <a:lnTo>
                    <a:pt x="88" y="100"/>
                  </a:lnTo>
                  <a:lnTo>
                    <a:pt x="96" y="94"/>
                  </a:lnTo>
                  <a:lnTo>
                    <a:pt x="100" y="88"/>
                  </a:lnTo>
                  <a:lnTo>
                    <a:pt x="104" y="80"/>
                  </a:lnTo>
                  <a:lnTo>
                    <a:pt x="108" y="72"/>
                  </a:lnTo>
                  <a:lnTo>
                    <a:pt x="108" y="62"/>
                  </a:lnTo>
                  <a:lnTo>
                    <a:pt x="108" y="62"/>
                  </a:lnTo>
                  <a:lnTo>
                    <a:pt x="108" y="52"/>
                  </a:lnTo>
                  <a:lnTo>
                    <a:pt x="104" y="44"/>
                  </a:lnTo>
                  <a:lnTo>
                    <a:pt x="100" y="36"/>
                  </a:lnTo>
                  <a:lnTo>
                    <a:pt x="96" y="30"/>
                  </a:lnTo>
                  <a:lnTo>
                    <a:pt x="88" y="24"/>
                  </a:lnTo>
                  <a:lnTo>
                    <a:pt x="80" y="20"/>
                  </a:lnTo>
                  <a:lnTo>
                    <a:pt x="72" y="18"/>
                  </a:lnTo>
                  <a:lnTo>
                    <a:pt x="64" y="18"/>
                  </a:lnTo>
                  <a:lnTo>
                    <a:pt x="6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208" name="Group 113">
            <a:extLst>
              <a:ext uri="{FF2B5EF4-FFF2-40B4-BE49-F238E27FC236}">
                <a16:creationId xmlns:a16="http://schemas.microsoft.com/office/drawing/2014/main" id="{90EAF137-C5EE-4C01-BADD-76110A520D94}"/>
              </a:ext>
            </a:extLst>
          </p:cNvPr>
          <p:cNvGrpSpPr>
            <a:grpSpLocks noChangeAspect="1"/>
          </p:cNvGrpSpPr>
          <p:nvPr/>
        </p:nvGrpSpPr>
        <p:grpSpPr bwMode="auto">
          <a:xfrm>
            <a:off x="2067516" y="3606478"/>
            <a:ext cx="413371" cy="461407"/>
            <a:chOff x="3133" y="2866"/>
            <a:chExt cx="742" cy="882"/>
          </a:xfrm>
        </p:grpSpPr>
        <p:sp>
          <p:nvSpPr>
            <p:cNvPr id="209" name="AutoShape 112">
              <a:extLst>
                <a:ext uri="{FF2B5EF4-FFF2-40B4-BE49-F238E27FC236}">
                  <a16:creationId xmlns:a16="http://schemas.microsoft.com/office/drawing/2014/main" id="{0060A9CC-0DD8-461A-A032-D3C5807B0A73}"/>
                </a:ext>
              </a:extLst>
            </p:cNvPr>
            <p:cNvSpPr>
              <a:spLocks noChangeAspect="1" noChangeArrowheads="1" noTextEdit="1"/>
            </p:cNvSpPr>
            <p:nvPr/>
          </p:nvSpPr>
          <p:spPr bwMode="auto">
            <a:xfrm>
              <a:off x="3133" y="2866"/>
              <a:ext cx="742" cy="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0" name="Freeform 114">
              <a:extLst>
                <a:ext uri="{FF2B5EF4-FFF2-40B4-BE49-F238E27FC236}">
                  <a16:creationId xmlns:a16="http://schemas.microsoft.com/office/drawing/2014/main" id="{B90775A0-DF49-4687-9F8B-CF03F65FC995}"/>
                </a:ext>
              </a:extLst>
            </p:cNvPr>
            <p:cNvSpPr>
              <a:spLocks/>
            </p:cNvSpPr>
            <p:nvPr/>
          </p:nvSpPr>
          <p:spPr bwMode="auto">
            <a:xfrm>
              <a:off x="3259" y="3464"/>
              <a:ext cx="396" cy="168"/>
            </a:xfrm>
            <a:custGeom>
              <a:avLst/>
              <a:gdLst>
                <a:gd name="T0" fmla="*/ 174 w 396"/>
                <a:gd name="T1" fmla="*/ 168 h 168"/>
                <a:gd name="T2" fmla="*/ 174 w 396"/>
                <a:gd name="T3" fmla="*/ 160 h 168"/>
                <a:gd name="T4" fmla="*/ 180 w 396"/>
                <a:gd name="T5" fmla="*/ 140 h 168"/>
                <a:gd name="T6" fmla="*/ 194 w 396"/>
                <a:gd name="T7" fmla="*/ 126 h 168"/>
                <a:gd name="T8" fmla="*/ 218 w 396"/>
                <a:gd name="T9" fmla="*/ 116 h 168"/>
                <a:gd name="T10" fmla="*/ 348 w 396"/>
                <a:gd name="T11" fmla="*/ 116 h 168"/>
                <a:gd name="T12" fmla="*/ 360 w 396"/>
                <a:gd name="T13" fmla="*/ 116 h 168"/>
                <a:gd name="T14" fmla="*/ 374 w 396"/>
                <a:gd name="T15" fmla="*/ 110 h 168"/>
                <a:gd name="T16" fmla="*/ 378 w 396"/>
                <a:gd name="T17" fmla="*/ 104 h 168"/>
                <a:gd name="T18" fmla="*/ 378 w 396"/>
                <a:gd name="T19" fmla="*/ 96 h 168"/>
                <a:gd name="T20" fmla="*/ 372 w 396"/>
                <a:gd name="T21" fmla="*/ 78 h 168"/>
                <a:gd name="T22" fmla="*/ 360 w 396"/>
                <a:gd name="T23" fmla="*/ 66 h 168"/>
                <a:gd name="T24" fmla="*/ 352 w 396"/>
                <a:gd name="T25" fmla="*/ 64 h 168"/>
                <a:gd name="T26" fmla="*/ 232 w 396"/>
                <a:gd name="T27" fmla="*/ 64 h 168"/>
                <a:gd name="T28" fmla="*/ 202 w 396"/>
                <a:gd name="T29" fmla="*/ 58 h 168"/>
                <a:gd name="T30" fmla="*/ 118 w 396"/>
                <a:gd name="T31" fmla="*/ 20 h 168"/>
                <a:gd name="T32" fmla="*/ 0 w 396"/>
                <a:gd name="T33" fmla="*/ 18 h 168"/>
                <a:gd name="T34" fmla="*/ 108 w 396"/>
                <a:gd name="T35" fmla="*/ 0 h 168"/>
                <a:gd name="T36" fmla="*/ 116 w 396"/>
                <a:gd name="T37" fmla="*/ 0 h 168"/>
                <a:gd name="T38" fmla="*/ 210 w 396"/>
                <a:gd name="T39" fmla="*/ 42 h 168"/>
                <a:gd name="T40" fmla="*/ 220 w 396"/>
                <a:gd name="T41" fmla="*/ 46 h 168"/>
                <a:gd name="T42" fmla="*/ 352 w 396"/>
                <a:gd name="T43" fmla="*/ 46 h 168"/>
                <a:gd name="T44" fmla="*/ 360 w 396"/>
                <a:gd name="T45" fmla="*/ 48 h 168"/>
                <a:gd name="T46" fmla="*/ 368 w 396"/>
                <a:gd name="T47" fmla="*/ 50 h 168"/>
                <a:gd name="T48" fmla="*/ 390 w 396"/>
                <a:gd name="T49" fmla="*/ 70 h 168"/>
                <a:gd name="T50" fmla="*/ 396 w 396"/>
                <a:gd name="T51" fmla="*/ 96 h 168"/>
                <a:gd name="T52" fmla="*/ 396 w 396"/>
                <a:gd name="T53" fmla="*/ 104 h 168"/>
                <a:gd name="T54" fmla="*/ 390 w 396"/>
                <a:gd name="T55" fmla="*/ 116 h 168"/>
                <a:gd name="T56" fmla="*/ 386 w 396"/>
                <a:gd name="T57" fmla="*/ 122 h 168"/>
                <a:gd name="T58" fmla="*/ 374 w 396"/>
                <a:gd name="T59" fmla="*/ 130 h 168"/>
                <a:gd name="T60" fmla="*/ 352 w 396"/>
                <a:gd name="T61" fmla="*/ 134 h 168"/>
                <a:gd name="T62" fmla="*/ 220 w 396"/>
                <a:gd name="T63" fmla="*/ 134 h 168"/>
                <a:gd name="T64" fmla="*/ 214 w 396"/>
                <a:gd name="T65" fmla="*/ 136 h 168"/>
                <a:gd name="T66" fmla="*/ 196 w 396"/>
                <a:gd name="T67" fmla="*/ 148 h 168"/>
                <a:gd name="T68" fmla="*/ 192 w 396"/>
                <a:gd name="T69" fmla="*/ 16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6" h="168">
                  <a:moveTo>
                    <a:pt x="192" y="168"/>
                  </a:moveTo>
                  <a:lnTo>
                    <a:pt x="174" y="168"/>
                  </a:lnTo>
                  <a:lnTo>
                    <a:pt x="174" y="160"/>
                  </a:lnTo>
                  <a:lnTo>
                    <a:pt x="174" y="160"/>
                  </a:lnTo>
                  <a:lnTo>
                    <a:pt x="176" y="148"/>
                  </a:lnTo>
                  <a:lnTo>
                    <a:pt x="180" y="140"/>
                  </a:lnTo>
                  <a:lnTo>
                    <a:pt x="186" y="132"/>
                  </a:lnTo>
                  <a:lnTo>
                    <a:pt x="194" y="126"/>
                  </a:lnTo>
                  <a:lnTo>
                    <a:pt x="210" y="120"/>
                  </a:lnTo>
                  <a:lnTo>
                    <a:pt x="218" y="116"/>
                  </a:lnTo>
                  <a:lnTo>
                    <a:pt x="220" y="116"/>
                  </a:lnTo>
                  <a:lnTo>
                    <a:pt x="348" y="116"/>
                  </a:lnTo>
                  <a:lnTo>
                    <a:pt x="348" y="116"/>
                  </a:lnTo>
                  <a:lnTo>
                    <a:pt x="360" y="116"/>
                  </a:lnTo>
                  <a:lnTo>
                    <a:pt x="368" y="114"/>
                  </a:lnTo>
                  <a:lnTo>
                    <a:pt x="374" y="110"/>
                  </a:lnTo>
                  <a:lnTo>
                    <a:pt x="374" y="110"/>
                  </a:lnTo>
                  <a:lnTo>
                    <a:pt x="378" y="104"/>
                  </a:lnTo>
                  <a:lnTo>
                    <a:pt x="378" y="96"/>
                  </a:lnTo>
                  <a:lnTo>
                    <a:pt x="378" y="96"/>
                  </a:lnTo>
                  <a:lnTo>
                    <a:pt x="378" y="86"/>
                  </a:lnTo>
                  <a:lnTo>
                    <a:pt x="372" y="78"/>
                  </a:lnTo>
                  <a:lnTo>
                    <a:pt x="366" y="70"/>
                  </a:lnTo>
                  <a:lnTo>
                    <a:pt x="360" y="66"/>
                  </a:lnTo>
                  <a:lnTo>
                    <a:pt x="360" y="66"/>
                  </a:lnTo>
                  <a:lnTo>
                    <a:pt x="352" y="64"/>
                  </a:lnTo>
                  <a:lnTo>
                    <a:pt x="232" y="64"/>
                  </a:lnTo>
                  <a:lnTo>
                    <a:pt x="232" y="64"/>
                  </a:lnTo>
                  <a:lnTo>
                    <a:pt x="216" y="64"/>
                  </a:lnTo>
                  <a:lnTo>
                    <a:pt x="202" y="58"/>
                  </a:lnTo>
                  <a:lnTo>
                    <a:pt x="118" y="20"/>
                  </a:lnTo>
                  <a:lnTo>
                    <a:pt x="118" y="20"/>
                  </a:lnTo>
                  <a:lnTo>
                    <a:pt x="108" y="18"/>
                  </a:lnTo>
                  <a:lnTo>
                    <a:pt x="0" y="18"/>
                  </a:lnTo>
                  <a:lnTo>
                    <a:pt x="0" y="0"/>
                  </a:lnTo>
                  <a:lnTo>
                    <a:pt x="108" y="0"/>
                  </a:lnTo>
                  <a:lnTo>
                    <a:pt x="108" y="0"/>
                  </a:lnTo>
                  <a:lnTo>
                    <a:pt x="116" y="0"/>
                  </a:lnTo>
                  <a:lnTo>
                    <a:pt x="124" y="2"/>
                  </a:lnTo>
                  <a:lnTo>
                    <a:pt x="210" y="42"/>
                  </a:lnTo>
                  <a:lnTo>
                    <a:pt x="210" y="42"/>
                  </a:lnTo>
                  <a:lnTo>
                    <a:pt x="220" y="46"/>
                  </a:lnTo>
                  <a:lnTo>
                    <a:pt x="232" y="46"/>
                  </a:lnTo>
                  <a:lnTo>
                    <a:pt x="352" y="46"/>
                  </a:lnTo>
                  <a:lnTo>
                    <a:pt x="352" y="46"/>
                  </a:lnTo>
                  <a:lnTo>
                    <a:pt x="360" y="48"/>
                  </a:lnTo>
                  <a:lnTo>
                    <a:pt x="368" y="50"/>
                  </a:lnTo>
                  <a:lnTo>
                    <a:pt x="368" y="50"/>
                  </a:lnTo>
                  <a:lnTo>
                    <a:pt x="380" y="60"/>
                  </a:lnTo>
                  <a:lnTo>
                    <a:pt x="390" y="70"/>
                  </a:lnTo>
                  <a:lnTo>
                    <a:pt x="394" y="82"/>
                  </a:lnTo>
                  <a:lnTo>
                    <a:pt x="396" y="96"/>
                  </a:lnTo>
                  <a:lnTo>
                    <a:pt x="396" y="96"/>
                  </a:lnTo>
                  <a:lnTo>
                    <a:pt x="396" y="104"/>
                  </a:lnTo>
                  <a:lnTo>
                    <a:pt x="394" y="110"/>
                  </a:lnTo>
                  <a:lnTo>
                    <a:pt x="390" y="116"/>
                  </a:lnTo>
                  <a:lnTo>
                    <a:pt x="386" y="122"/>
                  </a:lnTo>
                  <a:lnTo>
                    <a:pt x="386" y="122"/>
                  </a:lnTo>
                  <a:lnTo>
                    <a:pt x="380" y="126"/>
                  </a:lnTo>
                  <a:lnTo>
                    <a:pt x="374" y="130"/>
                  </a:lnTo>
                  <a:lnTo>
                    <a:pt x="362" y="134"/>
                  </a:lnTo>
                  <a:lnTo>
                    <a:pt x="352" y="134"/>
                  </a:lnTo>
                  <a:lnTo>
                    <a:pt x="346" y="134"/>
                  </a:lnTo>
                  <a:lnTo>
                    <a:pt x="220" y="134"/>
                  </a:lnTo>
                  <a:lnTo>
                    <a:pt x="220" y="134"/>
                  </a:lnTo>
                  <a:lnTo>
                    <a:pt x="214" y="136"/>
                  </a:lnTo>
                  <a:lnTo>
                    <a:pt x="204" y="142"/>
                  </a:lnTo>
                  <a:lnTo>
                    <a:pt x="196" y="148"/>
                  </a:lnTo>
                  <a:lnTo>
                    <a:pt x="192" y="154"/>
                  </a:lnTo>
                  <a:lnTo>
                    <a:pt x="192" y="160"/>
                  </a:lnTo>
                  <a:lnTo>
                    <a:pt x="192" y="16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1" name="Freeform 115">
              <a:extLst>
                <a:ext uri="{FF2B5EF4-FFF2-40B4-BE49-F238E27FC236}">
                  <a16:creationId xmlns:a16="http://schemas.microsoft.com/office/drawing/2014/main" id="{B4A1C5B9-D6F4-468D-B19E-5841AF603F32}"/>
                </a:ext>
              </a:extLst>
            </p:cNvPr>
            <p:cNvSpPr>
              <a:spLocks/>
            </p:cNvSpPr>
            <p:nvPr/>
          </p:nvSpPr>
          <p:spPr bwMode="auto">
            <a:xfrm>
              <a:off x="3259" y="3494"/>
              <a:ext cx="616" cy="254"/>
            </a:xfrm>
            <a:custGeom>
              <a:avLst/>
              <a:gdLst>
                <a:gd name="T0" fmla="*/ 304 w 616"/>
                <a:gd name="T1" fmla="*/ 254 h 254"/>
                <a:gd name="T2" fmla="*/ 266 w 616"/>
                <a:gd name="T3" fmla="*/ 246 h 254"/>
                <a:gd name="T4" fmla="*/ 78 w 616"/>
                <a:gd name="T5" fmla="*/ 178 h 254"/>
                <a:gd name="T6" fmla="*/ 0 w 616"/>
                <a:gd name="T7" fmla="*/ 160 h 254"/>
                <a:gd name="T8" fmla="*/ 254 w 616"/>
                <a:gd name="T9" fmla="*/ 222 h 254"/>
                <a:gd name="T10" fmla="*/ 270 w 616"/>
                <a:gd name="T11" fmla="*/ 228 h 254"/>
                <a:gd name="T12" fmla="*/ 304 w 616"/>
                <a:gd name="T13" fmla="*/ 236 h 254"/>
                <a:gd name="T14" fmla="*/ 320 w 616"/>
                <a:gd name="T15" fmla="*/ 234 h 254"/>
                <a:gd name="T16" fmla="*/ 344 w 616"/>
                <a:gd name="T17" fmla="*/ 224 h 254"/>
                <a:gd name="T18" fmla="*/ 568 w 616"/>
                <a:gd name="T19" fmla="*/ 76 h 254"/>
                <a:gd name="T20" fmla="*/ 584 w 616"/>
                <a:gd name="T21" fmla="*/ 64 h 254"/>
                <a:gd name="T22" fmla="*/ 596 w 616"/>
                <a:gd name="T23" fmla="*/ 50 h 254"/>
                <a:gd name="T24" fmla="*/ 596 w 616"/>
                <a:gd name="T25" fmla="*/ 44 h 254"/>
                <a:gd name="T26" fmla="*/ 592 w 616"/>
                <a:gd name="T27" fmla="*/ 28 h 254"/>
                <a:gd name="T28" fmla="*/ 588 w 616"/>
                <a:gd name="T29" fmla="*/ 24 h 254"/>
                <a:gd name="T30" fmla="*/ 572 w 616"/>
                <a:gd name="T31" fmla="*/ 18 h 254"/>
                <a:gd name="T32" fmla="*/ 548 w 616"/>
                <a:gd name="T33" fmla="*/ 24 h 254"/>
                <a:gd name="T34" fmla="*/ 520 w 616"/>
                <a:gd name="T35" fmla="*/ 38 h 254"/>
                <a:gd name="T36" fmla="*/ 502 w 616"/>
                <a:gd name="T37" fmla="*/ 50 h 254"/>
                <a:gd name="T38" fmla="*/ 438 w 616"/>
                <a:gd name="T39" fmla="*/ 82 h 254"/>
                <a:gd name="T40" fmla="*/ 390 w 616"/>
                <a:gd name="T41" fmla="*/ 100 h 254"/>
                <a:gd name="T42" fmla="*/ 360 w 616"/>
                <a:gd name="T43" fmla="*/ 104 h 254"/>
                <a:gd name="T44" fmla="*/ 368 w 616"/>
                <a:gd name="T45" fmla="*/ 86 h 254"/>
                <a:gd name="T46" fmla="*/ 388 w 616"/>
                <a:gd name="T47" fmla="*/ 82 h 254"/>
                <a:gd name="T48" fmla="*/ 434 w 616"/>
                <a:gd name="T49" fmla="*/ 64 h 254"/>
                <a:gd name="T50" fmla="*/ 494 w 616"/>
                <a:gd name="T51" fmla="*/ 32 h 254"/>
                <a:gd name="T52" fmla="*/ 510 w 616"/>
                <a:gd name="T53" fmla="*/ 24 h 254"/>
                <a:gd name="T54" fmla="*/ 534 w 616"/>
                <a:gd name="T55" fmla="*/ 10 h 254"/>
                <a:gd name="T56" fmla="*/ 564 w 616"/>
                <a:gd name="T57" fmla="*/ 0 h 254"/>
                <a:gd name="T58" fmla="*/ 586 w 616"/>
                <a:gd name="T59" fmla="*/ 2 h 254"/>
                <a:gd name="T60" fmla="*/ 600 w 616"/>
                <a:gd name="T61" fmla="*/ 10 h 254"/>
                <a:gd name="T62" fmla="*/ 606 w 616"/>
                <a:gd name="T63" fmla="*/ 16 h 254"/>
                <a:gd name="T64" fmla="*/ 614 w 616"/>
                <a:gd name="T65" fmla="*/ 32 h 254"/>
                <a:gd name="T66" fmla="*/ 614 w 616"/>
                <a:gd name="T67" fmla="*/ 48 h 254"/>
                <a:gd name="T68" fmla="*/ 612 w 616"/>
                <a:gd name="T69" fmla="*/ 58 h 254"/>
                <a:gd name="T70" fmla="*/ 594 w 616"/>
                <a:gd name="T71" fmla="*/ 80 h 254"/>
                <a:gd name="T72" fmla="*/ 578 w 616"/>
                <a:gd name="T73" fmla="*/ 92 h 254"/>
                <a:gd name="T74" fmla="*/ 354 w 616"/>
                <a:gd name="T75" fmla="*/ 238 h 254"/>
                <a:gd name="T76" fmla="*/ 340 w 616"/>
                <a:gd name="T77" fmla="*/ 246 h 254"/>
                <a:gd name="T78" fmla="*/ 304 w 616"/>
                <a:gd name="T79"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254">
                  <a:moveTo>
                    <a:pt x="304" y="254"/>
                  </a:moveTo>
                  <a:lnTo>
                    <a:pt x="304" y="254"/>
                  </a:lnTo>
                  <a:lnTo>
                    <a:pt x="284" y="250"/>
                  </a:lnTo>
                  <a:lnTo>
                    <a:pt x="266" y="246"/>
                  </a:lnTo>
                  <a:lnTo>
                    <a:pt x="246" y="238"/>
                  </a:lnTo>
                  <a:lnTo>
                    <a:pt x="78" y="178"/>
                  </a:lnTo>
                  <a:lnTo>
                    <a:pt x="0" y="178"/>
                  </a:lnTo>
                  <a:lnTo>
                    <a:pt x="0" y="160"/>
                  </a:lnTo>
                  <a:lnTo>
                    <a:pt x="82" y="160"/>
                  </a:lnTo>
                  <a:lnTo>
                    <a:pt x="254" y="222"/>
                  </a:lnTo>
                  <a:lnTo>
                    <a:pt x="254" y="222"/>
                  </a:lnTo>
                  <a:lnTo>
                    <a:pt x="270" y="228"/>
                  </a:lnTo>
                  <a:lnTo>
                    <a:pt x="286" y="234"/>
                  </a:lnTo>
                  <a:lnTo>
                    <a:pt x="304" y="236"/>
                  </a:lnTo>
                  <a:lnTo>
                    <a:pt x="304" y="236"/>
                  </a:lnTo>
                  <a:lnTo>
                    <a:pt x="320" y="234"/>
                  </a:lnTo>
                  <a:lnTo>
                    <a:pt x="332" y="230"/>
                  </a:lnTo>
                  <a:lnTo>
                    <a:pt x="344" y="224"/>
                  </a:lnTo>
                  <a:lnTo>
                    <a:pt x="568" y="76"/>
                  </a:lnTo>
                  <a:lnTo>
                    <a:pt x="568" y="76"/>
                  </a:lnTo>
                  <a:lnTo>
                    <a:pt x="576" y="72"/>
                  </a:lnTo>
                  <a:lnTo>
                    <a:pt x="584" y="64"/>
                  </a:lnTo>
                  <a:lnTo>
                    <a:pt x="592" y="56"/>
                  </a:lnTo>
                  <a:lnTo>
                    <a:pt x="596" y="50"/>
                  </a:lnTo>
                  <a:lnTo>
                    <a:pt x="596" y="44"/>
                  </a:lnTo>
                  <a:lnTo>
                    <a:pt x="596" y="44"/>
                  </a:lnTo>
                  <a:lnTo>
                    <a:pt x="596" y="36"/>
                  </a:lnTo>
                  <a:lnTo>
                    <a:pt x="592" y="28"/>
                  </a:lnTo>
                  <a:lnTo>
                    <a:pt x="592" y="28"/>
                  </a:lnTo>
                  <a:lnTo>
                    <a:pt x="588" y="24"/>
                  </a:lnTo>
                  <a:lnTo>
                    <a:pt x="584" y="20"/>
                  </a:lnTo>
                  <a:lnTo>
                    <a:pt x="572" y="18"/>
                  </a:lnTo>
                  <a:lnTo>
                    <a:pt x="560" y="20"/>
                  </a:lnTo>
                  <a:lnTo>
                    <a:pt x="548" y="24"/>
                  </a:lnTo>
                  <a:lnTo>
                    <a:pt x="528" y="32"/>
                  </a:lnTo>
                  <a:lnTo>
                    <a:pt x="520" y="38"/>
                  </a:lnTo>
                  <a:lnTo>
                    <a:pt x="520" y="38"/>
                  </a:lnTo>
                  <a:lnTo>
                    <a:pt x="502" y="50"/>
                  </a:lnTo>
                  <a:lnTo>
                    <a:pt x="462" y="70"/>
                  </a:lnTo>
                  <a:lnTo>
                    <a:pt x="438" y="82"/>
                  </a:lnTo>
                  <a:lnTo>
                    <a:pt x="414" y="92"/>
                  </a:lnTo>
                  <a:lnTo>
                    <a:pt x="390" y="100"/>
                  </a:lnTo>
                  <a:lnTo>
                    <a:pt x="370" y="104"/>
                  </a:lnTo>
                  <a:lnTo>
                    <a:pt x="360" y="104"/>
                  </a:lnTo>
                  <a:lnTo>
                    <a:pt x="360" y="86"/>
                  </a:lnTo>
                  <a:lnTo>
                    <a:pt x="368" y="86"/>
                  </a:lnTo>
                  <a:lnTo>
                    <a:pt x="368" y="86"/>
                  </a:lnTo>
                  <a:lnTo>
                    <a:pt x="388" y="82"/>
                  </a:lnTo>
                  <a:lnTo>
                    <a:pt x="410" y="74"/>
                  </a:lnTo>
                  <a:lnTo>
                    <a:pt x="434" y="64"/>
                  </a:lnTo>
                  <a:lnTo>
                    <a:pt x="456" y="54"/>
                  </a:lnTo>
                  <a:lnTo>
                    <a:pt x="494" y="32"/>
                  </a:lnTo>
                  <a:lnTo>
                    <a:pt x="510" y="24"/>
                  </a:lnTo>
                  <a:lnTo>
                    <a:pt x="510" y="24"/>
                  </a:lnTo>
                  <a:lnTo>
                    <a:pt x="522" y="16"/>
                  </a:lnTo>
                  <a:lnTo>
                    <a:pt x="534" y="10"/>
                  </a:lnTo>
                  <a:lnTo>
                    <a:pt x="548" y="4"/>
                  </a:lnTo>
                  <a:lnTo>
                    <a:pt x="564" y="0"/>
                  </a:lnTo>
                  <a:lnTo>
                    <a:pt x="578" y="0"/>
                  </a:lnTo>
                  <a:lnTo>
                    <a:pt x="586" y="2"/>
                  </a:lnTo>
                  <a:lnTo>
                    <a:pt x="594" y="6"/>
                  </a:lnTo>
                  <a:lnTo>
                    <a:pt x="600" y="10"/>
                  </a:lnTo>
                  <a:lnTo>
                    <a:pt x="606" y="16"/>
                  </a:lnTo>
                  <a:lnTo>
                    <a:pt x="606" y="16"/>
                  </a:lnTo>
                  <a:lnTo>
                    <a:pt x="612" y="24"/>
                  </a:lnTo>
                  <a:lnTo>
                    <a:pt x="614" y="32"/>
                  </a:lnTo>
                  <a:lnTo>
                    <a:pt x="616" y="40"/>
                  </a:lnTo>
                  <a:lnTo>
                    <a:pt x="614" y="48"/>
                  </a:lnTo>
                  <a:lnTo>
                    <a:pt x="614" y="48"/>
                  </a:lnTo>
                  <a:lnTo>
                    <a:pt x="612" y="58"/>
                  </a:lnTo>
                  <a:lnTo>
                    <a:pt x="606" y="66"/>
                  </a:lnTo>
                  <a:lnTo>
                    <a:pt x="594" y="80"/>
                  </a:lnTo>
                  <a:lnTo>
                    <a:pt x="582" y="88"/>
                  </a:lnTo>
                  <a:lnTo>
                    <a:pt x="578" y="92"/>
                  </a:lnTo>
                  <a:lnTo>
                    <a:pt x="354" y="238"/>
                  </a:lnTo>
                  <a:lnTo>
                    <a:pt x="354" y="238"/>
                  </a:lnTo>
                  <a:lnTo>
                    <a:pt x="350" y="242"/>
                  </a:lnTo>
                  <a:lnTo>
                    <a:pt x="340" y="246"/>
                  </a:lnTo>
                  <a:lnTo>
                    <a:pt x="324" y="252"/>
                  </a:lnTo>
                  <a:lnTo>
                    <a:pt x="304" y="254"/>
                  </a:lnTo>
                  <a:lnTo>
                    <a:pt x="304" y="25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2" name="Freeform 116">
              <a:extLst>
                <a:ext uri="{FF2B5EF4-FFF2-40B4-BE49-F238E27FC236}">
                  <a16:creationId xmlns:a16="http://schemas.microsoft.com/office/drawing/2014/main" id="{1174AEA9-FF35-42AC-A9C1-585D6013A5C8}"/>
                </a:ext>
              </a:extLst>
            </p:cNvPr>
            <p:cNvSpPr>
              <a:spLocks noEditPoints="1"/>
            </p:cNvSpPr>
            <p:nvPr/>
          </p:nvSpPr>
          <p:spPr bwMode="auto">
            <a:xfrm>
              <a:off x="3133" y="3428"/>
              <a:ext cx="144" cy="288"/>
            </a:xfrm>
            <a:custGeom>
              <a:avLst/>
              <a:gdLst>
                <a:gd name="T0" fmla="*/ 144 w 144"/>
                <a:gd name="T1" fmla="*/ 288 h 288"/>
                <a:gd name="T2" fmla="*/ 0 w 144"/>
                <a:gd name="T3" fmla="*/ 288 h 288"/>
                <a:gd name="T4" fmla="*/ 0 w 144"/>
                <a:gd name="T5" fmla="*/ 0 h 288"/>
                <a:gd name="T6" fmla="*/ 144 w 144"/>
                <a:gd name="T7" fmla="*/ 0 h 288"/>
                <a:gd name="T8" fmla="*/ 144 w 144"/>
                <a:gd name="T9" fmla="*/ 288 h 288"/>
                <a:gd name="T10" fmla="*/ 18 w 144"/>
                <a:gd name="T11" fmla="*/ 270 h 288"/>
                <a:gd name="T12" fmla="*/ 126 w 144"/>
                <a:gd name="T13" fmla="*/ 270 h 288"/>
                <a:gd name="T14" fmla="*/ 126 w 144"/>
                <a:gd name="T15" fmla="*/ 18 h 288"/>
                <a:gd name="T16" fmla="*/ 18 w 144"/>
                <a:gd name="T17" fmla="*/ 18 h 288"/>
                <a:gd name="T18" fmla="*/ 18 w 144"/>
                <a:gd name="T19" fmla="*/ 27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288">
                  <a:moveTo>
                    <a:pt x="144" y="288"/>
                  </a:moveTo>
                  <a:lnTo>
                    <a:pt x="0" y="288"/>
                  </a:lnTo>
                  <a:lnTo>
                    <a:pt x="0" y="0"/>
                  </a:lnTo>
                  <a:lnTo>
                    <a:pt x="144" y="0"/>
                  </a:lnTo>
                  <a:lnTo>
                    <a:pt x="144" y="288"/>
                  </a:lnTo>
                  <a:close/>
                  <a:moveTo>
                    <a:pt x="18" y="270"/>
                  </a:moveTo>
                  <a:lnTo>
                    <a:pt x="126" y="270"/>
                  </a:lnTo>
                  <a:lnTo>
                    <a:pt x="126" y="18"/>
                  </a:lnTo>
                  <a:lnTo>
                    <a:pt x="18" y="18"/>
                  </a:lnTo>
                  <a:lnTo>
                    <a:pt x="18" y="27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3" name="Rectangle 117">
              <a:extLst>
                <a:ext uri="{FF2B5EF4-FFF2-40B4-BE49-F238E27FC236}">
                  <a16:creationId xmlns:a16="http://schemas.microsoft.com/office/drawing/2014/main" id="{C2B42049-54CB-463A-8B38-993702A9F47A}"/>
                </a:ext>
              </a:extLst>
            </p:cNvPr>
            <p:cNvSpPr>
              <a:spLocks noChangeArrowheads="1"/>
            </p:cNvSpPr>
            <p:nvPr/>
          </p:nvSpPr>
          <p:spPr bwMode="auto">
            <a:xfrm>
              <a:off x="3197" y="3522"/>
              <a:ext cx="18" cy="17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4" name="Freeform 118">
              <a:extLst>
                <a:ext uri="{FF2B5EF4-FFF2-40B4-BE49-F238E27FC236}">
                  <a16:creationId xmlns:a16="http://schemas.microsoft.com/office/drawing/2014/main" id="{47F34DB5-E110-4487-893C-83E85F6A97A3}"/>
                </a:ext>
              </a:extLst>
            </p:cNvPr>
            <p:cNvSpPr>
              <a:spLocks/>
            </p:cNvSpPr>
            <p:nvPr/>
          </p:nvSpPr>
          <p:spPr bwMode="auto">
            <a:xfrm>
              <a:off x="3545" y="3230"/>
              <a:ext cx="76" cy="136"/>
            </a:xfrm>
            <a:custGeom>
              <a:avLst/>
              <a:gdLst>
                <a:gd name="T0" fmla="*/ 24 w 76"/>
                <a:gd name="T1" fmla="*/ 136 h 136"/>
                <a:gd name="T2" fmla="*/ 14 w 76"/>
                <a:gd name="T3" fmla="*/ 134 h 136"/>
                <a:gd name="T4" fmla="*/ 2 w 76"/>
                <a:gd name="T5" fmla="*/ 122 h 136"/>
                <a:gd name="T6" fmla="*/ 0 w 76"/>
                <a:gd name="T7" fmla="*/ 98 h 136"/>
                <a:gd name="T8" fmla="*/ 18 w 76"/>
                <a:gd name="T9" fmla="*/ 112 h 136"/>
                <a:gd name="T10" fmla="*/ 20 w 76"/>
                <a:gd name="T11" fmla="*/ 116 h 136"/>
                <a:gd name="T12" fmla="*/ 52 w 76"/>
                <a:gd name="T13" fmla="*/ 118 h 136"/>
                <a:gd name="T14" fmla="*/ 56 w 76"/>
                <a:gd name="T15" fmla="*/ 116 h 136"/>
                <a:gd name="T16" fmla="*/ 58 w 76"/>
                <a:gd name="T17" fmla="*/ 82 h 136"/>
                <a:gd name="T18" fmla="*/ 56 w 76"/>
                <a:gd name="T19" fmla="*/ 78 h 136"/>
                <a:gd name="T20" fmla="*/ 24 w 76"/>
                <a:gd name="T21" fmla="*/ 76 h 136"/>
                <a:gd name="T22" fmla="*/ 14 w 76"/>
                <a:gd name="T23" fmla="*/ 76 h 136"/>
                <a:gd name="T24" fmla="*/ 2 w 76"/>
                <a:gd name="T25" fmla="*/ 62 h 136"/>
                <a:gd name="T26" fmla="*/ 0 w 76"/>
                <a:gd name="T27" fmla="*/ 24 h 136"/>
                <a:gd name="T28" fmla="*/ 2 w 76"/>
                <a:gd name="T29" fmla="*/ 14 h 136"/>
                <a:gd name="T30" fmla="*/ 14 w 76"/>
                <a:gd name="T31" fmla="*/ 2 h 136"/>
                <a:gd name="T32" fmla="*/ 52 w 76"/>
                <a:gd name="T33" fmla="*/ 0 h 136"/>
                <a:gd name="T34" fmla="*/ 62 w 76"/>
                <a:gd name="T35" fmla="*/ 2 h 136"/>
                <a:gd name="T36" fmla="*/ 74 w 76"/>
                <a:gd name="T37" fmla="*/ 14 h 136"/>
                <a:gd name="T38" fmla="*/ 76 w 76"/>
                <a:gd name="T39" fmla="*/ 38 h 136"/>
                <a:gd name="T40" fmla="*/ 58 w 76"/>
                <a:gd name="T41" fmla="*/ 24 h 136"/>
                <a:gd name="T42" fmla="*/ 56 w 76"/>
                <a:gd name="T43" fmla="*/ 20 h 136"/>
                <a:gd name="T44" fmla="*/ 24 w 76"/>
                <a:gd name="T45" fmla="*/ 18 h 136"/>
                <a:gd name="T46" fmla="*/ 20 w 76"/>
                <a:gd name="T47" fmla="*/ 20 h 136"/>
                <a:gd name="T48" fmla="*/ 18 w 76"/>
                <a:gd name="T49" fmla="*/ 54 h 136"/>
                <a:gd name="T50" fmla="*/ 20 w 76"/>
                <a:gd name="T51" fmla="*/ 58 h 136"/>
                <a:gd name="T52" fmla="*/ 52 w 76"/>
                <a:gd name="T53" fmla="*/ 58 h 136"/>
                <a:gd name="T54" fmla="*/ 62 w 76"/>
                <a:gd name="T55" fmla="*/ 60 h 136"/>
                <a:gd name="T56" fmla="*/ 74 w 76"/>
                <a:gd name="T57" fmla="*/ 74 h 136"/>
                <a:gd name="T58" fmla="*/ 76 w 76"/>
                <a:gd name="T59" fmla="*/ 112 h 136"/>
                <a:gd name="T60" fmla="*/ 74 w 76"/>
                <a:gd name="T61" fmla="*/ 122 h 136"/>
                <a:gd name="T62" fmla="*/ 62 w 76"/>
                <a:gd name="T63" fmla="*/ 134 h 136"/>
                <a:gd name="T64" fmla="*/ 52 w 76"/>
                <a:gd name="T6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36">
                  <a:moveTo>
                    <a:pt x="52" y="136"/>
                  </a:moveTo>
                  <a:lnTo>
                    <a:pt x="24" y="136"/>
                  </a:lnTo>
                  <a:lnTo>
                    <a:pt x="24" y="136"/>
                  </a:lnTo>
                  <a:lnTo>
                    <a:pt x="14" y="134"/>
                  </a:lnTo>
                  <a:lnTo>
                    <a:pt x="6" y="128"/>
                  </a:lnTo>
                  <a:lnTo>
                    <a:pt x="2" y="122"/>
                  </a:lnTo>
                  <a:lnTo>
                    <a:pt x="0" y="112"/>
                  </a:lnTo>
                  <a:lnTo>
                    <a:pt x="0" y="98"/>
                  </a:lnTo>
                  <a:lnTo>
                    <a:pt x="18" y="98"/>
                  </a:lnTo>
                  <a:lnTo>
                    <a:pt x="18" y="112"/>
                  </a:lnTo>
                  <a:lnTo>
                    <a:pt x="18" y="112"/>
                  </a:lnTo>
                  <a:lnTo>
                    <a:pt x="20" y="116"/>
                  </a:lnTo>
                  <a:lnTo>
                    <a:pt x="24" y="118"/>
                  </a:lnTo>
                  <a:lnTo>
                    <a:pt x="52" y="118"/>
                  </a:lnTo>
                  <a:lnTo>
                    <a:pt x="52" y="118"/>
                  </a:lnTo>
                  <a:lnTo>
                    <a:pt x="56" y="116"/>
                  </a:lnTo>
                  <a:lnTo>
                    <a:pt x="58" y="112"/>
                  </a:lnTo>
                  <a:lnTo>
                    <a:pt x="58" y="82"/>
                  </a:lnTo>
                  <a:lnTo>
                    <a:pt x="58" y="82"/>
                  </a:lnTo>
                  <a:lnTo>
                    <a:pt x="56" y="78"/>
                  </a:lnTo>
                  <a:lnTo>
                    <a:pt x="52" y="76"/>
                  </a:lnTo>
                  <a:lnTo>
                    <a:pt x="24" y="76"/>
                  </a:lnTo>
                  <a:lnTo>
                    <a:pt x="24" y="76"/>
                  </a:lnTo>
                  <a:lnTo>
                    <a:pt x="14" y="76"/>
                  </a:lnTo>
                  <a:lnTo>
                    <a:pt x="6" y="70"/>
                  </a:lnTo>
                  <a:lnTo>
                    <a:pt x="2" y="62"/>
                  </a:lnTo>
                  <a:lnTo>
                    <a:pt x="0" y="54"/>
                  </a:lnTo>
                  <a:lnTo>
                    <a:pt x="0" y="24"/>
                  </a:lnTo>
                  <a:lnTo>
                    <a:pt x="0" y="24"/>
                  </a:lnTo>
                  <a:lnTo>
                    <a:pt x="2" y="14"/>
                  </a:lnTo>
                  <a:lnTo>
                    <a:pt x="6" y="6"/>
                  </a:lnTo>
                  <a:lnTo>
                    <a:pt x="14" y="2"/>
                  </a:lnTo>
                  <a:lnTo>
                    <a:pt x="24" y="0"/>
                  </a:lnTo>
                  <a:lnTo>
                    <a:pt x="52" y="0"/>
                  </a:lnTo>
                  <a:lnTo>
                    <a:pt x="52" y="0"/>
                  </a:lnTo>
                  <a:lnTo>
                    <a:pt x="62" y="2"/>
                  </a:lnTo>
                  <a:lnTo>
                    <a:pt x="70" y="6"/>
                  </a:lnTo>
                  <a:lnTo>
                    <a:pt x="74" y="14"/>
                  </a:lnTo>
                  <a:lnTo>
                    <a:pt x="76" y="24"/>
                  </a:lnTo>
                  <a:lnTo>
                    <a:pt x="76" y="38"/>
                  </a:lnTo>
                  <a:lnTo>
                    <a:pt x="58" y="38"/>
                  </a:lnTo>
                  <a:lnTo>
                    <a:pt x="58" y="24"/>
                  </a:lnTo>
                  <a:lnTo>
                    <a:pt x="58" y="24"/>
                  </a:lnTo>
                  <a:lnTo>
                    <a:pt x="56" y="20"/>
                  </a:lnTo>
                  <a:lnTo>
                    <a:pt x="52" y="18"/>
                  </a:lnTo>
                  <a:lnTo>
                    <a:pt x="24" y="18"/>
                  </a:lnTo>
                  <a:lnTo>
                    <a:pt x="24" y="18"/>
                  </a:lnTo>
                  <a:lnTo>
                    <a:pt x="20" y="20"/>
                  </a:lnTo>
                  <a:lnTo>
                    <a:pt x="18" y="24"/>
                  </a:lnTo>
                  <a:lnTo>
                    <a:pt x="18" y="54"/>
                  </a:lnTo>
                  <a:lnTo>
                    <a:pt x="18" y="54"/>
                  </a:lnTo>
                  <a:lnTo>
                    <a:pt x="20" y="58"/>
                  </a:lnTo>
                  <a:lnTo>
                    <a:pt x="24" y="58"/>
                  </a:lnTo>
                  <a:lnTo>
                    <a:pt x="52" y="58"/>
                  </a:lnTo>
                  <a:lnTo>
                    <a:pt x="52" y="58"/>
                  </a:lnTo>
                  <a:lnTo>
                    <a:pt x="62" y="60"/>
                  </a:lnTo>
                  <a:lnTo>
                    <a:pt x="70" y="66"/>
                  </a:lnTo>
                  <a:lnTo>
                    <a:pt x="74" y="74"/>
                  </a:lnTo>
                  <a:lnTo>
                    <a:pt x="76" y="82"/>
                  </a:lnTo>
                  <a:lnTo>
                    <a:pt x="76" y="112"/>
                  </a:lnTo>
                  <a:lnTo>
                    <a:pt x="76" y="112"/>
                  </a:lnTo>
                  <a:lnTo>
                    <a:pt x="74" y="122"/>
                  </a:lnTo>
                  <a:lnTo>
                    <a:pt x="70" y="128"/>
                  </a:lnTo>
                  <a:lnTo>
                    <a:pt x="62" y="134"/>
                  </a:lnTo>
                  <a:lnTo>
                    <a:pt x="52" y="136"/>
                  </a:lnTo>
                  <a:lnTo>
                    <a:pt x="52" y="13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5" name="Rectangle 119">
              <a:extLst>
                <a:ext uri="{FF2B5EF4-FFF2-40B4-BE49-F238E27FC236}">
                  <a16:creationId xmlns:a16="http://schemas.microsoft.com/office/drawing/2014/main" id="{F9A6A632-00F5-47B3-BDC5-76F68D1AAC65}"/>
                </a:ext>
              </a:extLst>
            </p:cNvPr>
            <p:cNvSpPr>
              <a:spLocks noChangeArrowheads="1"/>
            </p:cNvSpPr>
            <p:nvPr/>
          </p:nvSpPr>
          <p:spPr bwMode="auto">
            <a:xfrm>
              <a:off x="3575" y="3222"/>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6" name="Rectangle 120">
              <a:extLst>
                <a:ext uri="{FF2B5EF4-FFF2-40B4-BE49-F238E27FC236}">
                  <a16:creationId xmlns:a16="http://schemas.microsoft.com/office/drawing/2014/main" id="{6549FA10-67F8-4C9D-A59F-C69F6DC0B7B9}"/>
                </a:ext>
              </a:extLst>
            </p:cNvPr>
            <p:cNvSpPr>
              <a:spLocks noChangeArrowheads="1"/>
            </p:cNvSpPr>
            <p:nvPr/>
          </p:nvSpPr>
          <p:spPr bwMode="auto">
            <a:xfrm>
              <a:off x="3575" y="3356"/>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7" name="Freeform 121">
              <a:extLst>
                <a:ext uri="{FF2B5EF4-FFF2-40B4-BE49-F238E27FC236}">
                  <a16:creationId xmlns:a16="http://schemas.microsoft.com/office/drawing/2014/main" id="{FE96D2BD-43E8-4EE1-B96D-D225FF94D89F}"/>
                </a:ext>
              </a:extLst>
            </p:cNvPr>
            <p:cNvSpPr>
              <a:spLocks noEditPoints="1"/>
            </p:cNvSpPr>
            <p:nvPr/>
          </p:nvSpPr>
          <p:spPr bwMode="auto">
            <a:xfrm>
              <a:off x="3399" y="3114"/>
              <a:ext cx="368" cy="368"/>
            </a:xfrm>
            <a:custGeom>
              <a:avLst/>
              <a:gdLst>
                <a:gd name="T0" fmla="*/ 166 w 368"/>
                <a:gd name="T1" fmla="*/ 366 h 368"/>
                <a:gd name="T2" fmla="*/ 112 w 368"/>
                <a:gd name="T3" fmla="*/ 352 h 368"/>
                <a:gd name="T4" fmla="*/ 68 w 368"/>
                <a:gd name="T5" fmla="*/ 326 h 368"/>
                <a:gd name="T6" fmla="*/ 32 w 368"/>
                <a:gd name="T7" fmla="*/ 286 h 368"/>
                <a:gd name="T8" fmla="*/ 8 w 368"/>
                <a:gd name="T9" fmla="*/ 238 h 368"/>
                <a:gd name="T10" fmla="*/ 0 w 368"/>
                <a:gd name="T11" fmla="*/ 184 h 368"/>
                <a:gd name="T12" fmla="*/ 4 w 368"/>
                <a:gd name="T13" fmla="*/ 146 h 368"/>
                <a:gd name="T14" fmla="*/ 22 w 368"/>
                <a:gd name="T15" fmla="*/ 96 h 368"/>
                <a:gd name="T16" fmla="*/ 54 w 368"/>
                <a:gd name="T17" fmla="*/ 54 h 368"/>
                <a:gd name="T18" fmla="*/ 96 w 368"/>
                <a:gd name="T19" fmla="*/ 22 h 368"/>
                <a:gd name="T20" fmla="*/ 148 w 368"/>
                <a:gd name="T21" fmla="*/ 4 h 368"/>
                <a:gd name="T22" fmla="*/ 184 w 368"/>
                <a:gd name="T23" fmla="*/ 0 h 368"/>
                <a:gd name="T24" fmla="*/ 238 w 368"/>
                <a:gd name="T25" fmla="*/ 8 h 368"/>
                <a:gd name="T26" fmla="*/ 286 w 368"/>
                <a:gd name="T27" fmla="*/ 32 h 368"/>
                <a:gd name="T28" fmla="*/ 326 w 368"/>
                <a:gd name="T29" fmla="*/ 68 h 368"/>
                <a:gd name="T30" fmla="*/ 354 w 368"/>
                <a:gd name="T31" fmla="*/ 112 h 368"/>
                <a:gd name="T32" fmla="*/ 366 w 368"/>
                <a:gd name="T33" fmla="*/ 166 h 368"/>
                <a:gd name="T34" fmla="*/ 366 w 368"/>
                <a:gd name="T35" fmla="*/ 202 h 368"/>
                <a:gd name="T36" fmla="*/ 354 w 368"/>
                <a:gd name="T37" fmla="*/ 256 h 368"/>
                <a:gd name="T38" fmla="*/ 326 w 368"/>
                <a:gd name="T39" fmla="*/ 300 h 368"/>
                <a:gd name="T40" fmla="*/ 286 w 368"/>
                <a:gd name="T41" fmla="*/ 336 h 368"/>
                <a:gd name="T42" fmla="*/ 238 w 368"/>
                <a:gd name="T43" fmla="*/ 360 h 368"/>
                <a:gd name="T44" fmla="*/ 184 w 368"/>
                <a:gd name="T45" fmla="*/ 368 h 368"/>
                <a:gd name="T46" fmla="*/ 184 w 368"/>
                <a:gd name="T47" fmla="*/ 18 h 368"/>
                <a:gd name="T48" fmla="*/ 134 w 368"/>
                <a:gd name="T49" fmla="*/ 26 h 368"/>
                <a:gd name="T50" fmla="*/ 92 w 368"/>
                <a:gd name="T51" fmla="*/ 46 h 368"/>
                <a:gd name="T52" fmla="*/ 56 w 368"/>
                <a:gd name="T53" fmla="*/ 78 h 368"/>
                <a:gd name="T54" fmla="*/ 32 w 368"/>
                <a:gd name="T55" fmla="*/ 120 h 368"/>
                <a:gd name="T56" fmla="*/ 20 w 368"/>
                <a:gd name="T57" fmla="*/ 166 h 368"/>
                <a:gd name="T58" fmla="*/ 20 w 368"/>
                <a:gd name="T59" fmla="*/ 200 h 368"/>
                <a:gd name="T60" fmla="*/ 32 w 368"/>
                <a:gd name="T61" fmla="*/ 248 h 368"/>
                <a:gd name="T62" fmla="*/ 56 w 368"/>
                <a:gd name="T63" fmla="*/ 290 h 368"/>
                <a:gd name="T64" fmla="*/ 92 w 368"/>
                <a:gd name="T65" fmla="*/ 322 h 368"/>
                <a:gd name="T66" fmla="*/ 134 w 368"/>
                <a:gd name="T67" fmla="*/ 342 h 368"/>
                <a:gd name="T68" fmla="*/ 184 w 368"/>
                <a:gd name="T69" fmla="*/ 350 h 368"/>
                <a:gd name="T70" fmla="*/ 218 w 368"/>
                <a:gd name="T71" fmla="*/ 346 h 368"/>
                <a:gd name="T72" fmla="*/ 262 w 368"/>
                <a:gd name="T73" fmla="*/ 330 h 368"/>
                <a:gd name="T74" fmla="*/ 302 w 368"/>
                <a:gd name="T75" fmla="*/ 300 h 368"/>
                <a:gd name="T76" fmla="*/ 330 w 368"/>
                <a:gd name="T77" fmla="*/ 262 h 368"/>
                <a:gd name="T78" fmla="*/ 346 w 368"/>
                <a:gd name="T79" fmla="*/ 218 h 368"/>
                <a:gd name="T80" fmla="*/ 350 w 368"/>
                <a:gd name="T81" fmla="*/ 184 h 368"/>
                <a:gd name="T82" fmla="*/ 342 w 368"/>
                <a:gd name="T83" fmla="*/ 134 h 368"/>
                <a:gd name="T84" fmla="*/ 322 w 368"/>
                <a:gd name="T85" fmla="*/ 92 h 368"/>
                <a:gd name="T86" fmla="*/ 290 w 368"/>
                <a:gd name="T87" fmla="*/ 56 h 368"/>
                <a:gd name="T88" fmla="*/ 248 w 368"/>
                <a:gd name="T89" fmla="*/ 32 h 368"/>
                <a:gd name="T90" fmla="*/ 200 w 368"/>
                <a:gd name="T91" fmla="*/ 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8" h="368">
                  <a:moveTo>
                    <a:pt x="184" y="368"/>
                  </a:moveTo>
                  <a:lnTo>
                    <a:pt x="184" y="368"/>
                  </a:lnTo>
                  <a:lnTo>
                    <a:pt x="166" y="366"/>
                  </a:lnTo>
                  <a:lnTo>
                    <a:pt x="148" y="364"/>
                  </a:lnTo>
                  <a:lnTo>
                    <a:pt x="130" y="360"/>
                  </a:lnTo>
                  <a:lnTo>
                    <a:pt x="112" y="352"/>
                  </a:lnTo>
                  <a:lnTo>
                    <a:pt x="96" y="346"/>
                  </a:lnTo>
                  <a:lnTo>
                    <a:pt x="82" y="336"/>
                  </a:lnTo>
                  <a:lnTo>
                    <a:pt x="68" y="326"/>
                  </a:lnTo>
                  <a:lnTo>
                    <a:pt x="54" y="314"/>
                  </a:lnTo>
                  <a:lnTo>
                    <a:pt x="42" y="300"/>
                  </a:lnTo>
                  <a:lnTo>
                    <a:pt x="32" y="286"/>
                  </a:lnTo>
                  <a:lnTo>
                    <a:pt x="22" y="272"/>
                  </a:lnTo>
                  <a:lnTo>
                    <a:pt x="14" y="256"/>
                  </a:lnTo>
                  <a:lnTo>
                    <a:pt x="8" y="238"/>
                  </a:lnTo>
                  <a:lnTo>
                    <a:pt x="4" y="220"/>
                  </a:lnTo>
                  <a:lnTo>
                    <a:pt x="2" y="202"/>
                  </a:lnTo>
                  <a:lnTo>
                    <a:pt x="0" y="184"/>
                  </a:lnTo>
                  <a:lnTo>
                    <a:pt x="0" y="184"/>
                  </a:lnTo>
                  <a:lnTo>
                    <a:pt x="2" y="166"/>
                  </a:lnTo>
                  <a:lnTo>
                    <a:pt x="4" y="146"/>
                  </a:lnTo>
                  <a:lnTo>
                    <a:pt x="8" y="130"/>
                  </a:lnTo>
                  <a:lnTo>
                    <a:pt x="14" y="112"/>
                  </a:lnTo>
                  <a:lnTo>
                    <a:pt x="22" y="96"/>
                  </a:lnTo>
                  <a:lnTo>
                    <a:pt x="32" y="82"/>
                  </a:lnTo>
                  <a:lnTo>
                    <a:pt x="42" y="68"/>
                  </a:lnTo>
                  <a:lnTo>
                    <a:pt x="54" y="54"/>
                  </a:lnTo>
                  <a:lnTo>
                    <a:pt x="68" y="42"/>
                  </a:lnTo>
                  <a:lnTo>
                    <a:pt x="82" y="32"/>
                  </a:lnTo>
                  <a:lnTo>
                    <a:pt x="96" y="22"/>
                  </a:lnTo>
                  <a:lnTo>
                    <a:pt x="112" y="14"/>
                  </a:lnTo>
                  <a:lnTo>
                    <a:pt x="130" y="8"/>
                  </a:lnTo>
                  <a:lnTo>
                    <a:pt x="148" y="4"/>
                  </a:lnTo>
                  <a:lnTo>
                    <a:pt x="166" y="2"/>
                  </a:lnTo>
                  <a:lnTo>
                    <a:pt x="184" y="0"/>
                  </a:lnTo>
                  <a:lnTo>
                    <a:pt x="184" y="0"/>
                  </a:lnTo>
                  <a:lnTo>
                    <a:pt x="202" y="2"/>
                  </a:lnTo>
                  <a:lnTo>
                    <a:pt x="220" y="4"/>
                  </a:lnTo>
                  <a:lnTo>
                    <a:pt x="238" y="8"/>
                  </a:lnTo>
                  <a:lnTo>
                    <a:pt x="256" y="14"/>
                  </a:lnTo>
                  <a:lnTo>
                    <a:pt x="272" y="22"/>
                  </a:lnTo>
                  <a:lnTo>
                    <a:pt x="286" y="32"/>
                  </a:lnTo>
                  <a:lnTo>
                    <a:pt x="300" y="42"/>
                  </a:lnTo>
                  <a:lnTo>
                    <a:pt x="314" y="54"/>
                  </a:lnTo>
                  <a:lnTo>
                    <a:pt x="326" y="68"/>
                  </a:lnTo>
                  <a:lnTo>
                    <a:pt x="336" y="82"/>
                  </a:lnTo>
                  <a:lnTo>
                    <a:pt x="346" y="96"/>
                  </a:lnTo>
                  <a:lnTo>
                    <a:pt x="354" y="112"/>
                  </a:lnTo>
                  <a:lnTo>
                    <a:pt x="360" y="130"/>
                  </a:lnTo>
                  <a:lnTo>
                    <a:pt x="364" y="146"/>
                  </a:lnTo>
                  <a:lnTo>
                    <a:pt x="366" y="166"/>
                  </a:lnTo>
                  <a:lnTo>
                    <a:pt x="368" y="184"/>
                  </a:lnTo>
                  <a:lnTo>
                    <a:pt x="368" y="184"/>
                  </a:lnTo>
                  <a:lnTo>
                    <a:pt x="366" y="202"/>
                  </a:lnTo>
                  <a:lnTo>
                    <a:pt x="364" y="220"/>
                  </a:lnTo>
                  <a:lnTo>
                    <a:pt x="360" y="238"/>
                  </a:lnTo>
                  <a:lnTo>
                    <a:pt x="354" y="256"/>
                  </a:lnTo>
                  <a:lnTo>
                    <a:pt x="346" y="272"/>
                  </a:lnTo>
                  <a:lnTo>
                    <a:pt x="336" y="286"/>
                  </a:lnTo>
                  <a:lnTo>
                    <a:pt x="326" y="300"/>
                  </a:lnTo>
                  <a:lnTo>
                    <a:pt x="314" y="314"/>
                  </a:lnTo>
                  <a:lnTo>
                    <a:pt x="300" y="326"/>
                  </a:lnTo>
                  <a:lnTo>
                    <a:pt x="286" y="336"/>
                  </a:lnTo>
                  <a:lnTo>
                    <a:pt x="272" y="346"/>
                  </a:lnTo>
                  <a:lnTo>
                    <a:pt x="256" y="352"/>
                  </a:lnTo>
                  <a:lnTo>
                    <a:pt x="238" y="360"/>
                  </a:lnTo>
                  <a:lnTo>
                    <a:pt x="220" y="364"/>
                  </a:lnTo>
                  <a:lnTo>
                    <a:pt x="202" y="366"/>
                  </a:lnTo>
                  <a:lnTo>
                    <a:pt x="184" y="368"/>
                  </a:lnTo>
                  <a:lnTo>
                    <a:pt x="184" y="368"/>
                  </a:lnTo>
                  <a:close/>
                  <a:moveTo>
                    <a:pt x="184" y="18"/>
                  </a:moveTo>
                  <a:lnTo>
                    <a:pt x="184" y="18"/>
                  </a:lnTo>
                  <a:lnTo>
                    <a:pt x="168" y="20"/>
                  </a:lnTo>
                  <a:lnTo>
                    <a:pt x="150" y="22"/>
                  </a:lnTo>
                  <a:lnTo>
                    <a:pt x="134" y="26"/>
                  </a:lnTo>
                  <a:lnTo>
                    <a:pt x="120" y="32"/>
                  </a:lnTo>
                  <a:lnTo>
                    <a:pt x="106" y="38"/>
                  </a:lnTo>
                  <a:lnTo>
                    <a:pt x="92" y="46"/>
                  </a:lnTo>
                  <a:lnTo>
                    <a:pt x="78" y="56"/>
                  </a:lnTo>
                  <a:lnTo>
                    <a:pt x="68" y="66"/>
                  </a:lnTo>
                  <a:lnTo>
                    <a:pt x="56" y="78"/>
                  </a:lnTo>
                  <a:lnTo>
                    <a:pt x="46" y="92"/>
                  </a:lnTo>
                  <a:lnTo>
                    <a:pt x="38" y="106"/>
                  </a:lnTo>
                  <a:lnTo>
                    <a:pt x="32" y="120"/>
                  </a:lnTo>
                  <a:lnTo>
                    <a:pt x="26" y="134"/>
                  </a:lnTo>
                  <a:lnTo>
                    <a:pt x="22" y="150"/>
                  </a:lnTo>
                  <a:lnTo>
                    <a:pt x="20" y="166"/>
                  </a:lnTo>
                  <a:lnTo>
                    <a:pt x="18" y="184"/>
                  </a:lnTo>
                  <a:lnTo>
                    <a:pt x="18" y="184"/>
                  </a:lnTo>
                  <a:lnTo>
                    <a:pt x="20" y="200"/>
                  </a:lnTo>
                  <a:lnTo>
                    <a:pt x="22" y="218"/>
                  </a:lnTo>
                  <a:lnTo>
                    <a:pt x="26" y="234"/>
                  </a:lnTo>
                  <a:lnTo>
                    <a:pt x="32" y="248"/>
                  </a:lnTo>
                  <a:lnTo>
                    <a:pt x="38" y="262"/>
                  </a:lnTo>
                  <a:lnTo>
                    <a:pt x="46" y="276"/>
                  </a:lnTo>
                  <a:lnTo>
                    <a:pt x="56" y="290"/>
                  </a:lnTo>
                  <a:lnTo>
                    <a:pt x="68" y="300"/>
                  </a:lnTo>
                  <a:lnTo>
                    <a:pt x="78" y="312"/>
                  </a:lnTo>
                  <a:lnTo>
                    <a:pt x="92" y="322"/>
                  </a:lnTo>
                  <a:lnTo>
                    <a:pt x="106" y="330"/>
                  </a:lnTo>
                  <a:lnTo>
                    <a:pt x="120" y="336"/>
                  </a:lnTo>
                  <a:lnTo>
                    <a:pt x="134" y="342"/>
                  </a:lnTo>
                  <a:lnTo>
                    <a:pt x="150" y="346"/>
                  </a:lnTo>
                  <a:lnTo>
                    <a:pt x="168" y="348"/>
                  </a:lnTo>
                  <a:lnTo>
                    <a:pt x="184" y="350"/>
                  </a:lnTo>
                  <a:lnTo>
                    <a:pt x="184" y="350"/>
                  </a:lnTo>
                  <a:lnTo>
                    <a:pt x="200" y="348"/>
                  </a:lnTo>
                  <a:lnTo>
                    <a:pt x="218" y="346"/>
                  </a:lnTo>
                  <a:lnTo>
                    <a:pt x="234" y="342"/>
                  </a:lnTo>
                  <a:lnTo>
                    <a:pt x="248" y="336"/>
                  </a:lnTo>
                  <a:lnTo>
                    <a:pt x="262" y="330"/>
                  </a:lnTo>
                  <a:lnTo>
                    <a:pt x="276" y="322"/>
                  </a:lnTo>
                  <a:lnTo>
                    <a:pt x="290" y="312"/>
                  </a:lnTo>
                  <a:lnTo>
                    <a:pt x="302" y="300"/>
                  </a:lnTo>
                  <a:lnTo>
                    <a:pt x="312" y="290"/>
                  </a:lnTo>
                  <a:lnTo>
                    <a:pt x="322" y="276"/>
                  </a:lnTo>
                  <a:lnTo>
                    <a:pt x="330" y="262"/>
                  </a:lnTo>
                  <a:lnTo>
                    <a:pt x="336" y="248"/>
                  </a:lnTo>
                  <a:lnTo>
                    <a:pt x="342" y="234"/>
                  </a:lnTo>
                  <a:lnTo>
                    <a:pt x="346" y="218"/>
                  </a:lnTo>
                  <a:lnTo>
                    <a:pt x="348" y="200"/>
                  </a:lnTo>
                  <a:lnTo>
                    <a:pt x="350" y="184"/>
                  </a:lnTo>
                  <a:lnTo>
                    <a:pt x="350" y="184"/>
                  </a:lnTo>
                  <a:lnTo>
                    <a:pt x="348" y="166"/>
                  </a:lnTo>
                  <a:lnTo>
                    <a:pt x="346" y="150"/>
                  </a:lnTo>
                  <a:lnTo>
                    <a:pt x="342" y="134"/>
                  </a:lnTo>
                  <a:lnTo>
                    <a:pt x="336" y="120"/>
                  </a:lnTo>
                  <a:lnTo>
                    <a:pt x="330" y="106"/>
                  </a:lnTo>
                  <a:lnTo>
                    <a:pt x="322" y="92"/>
                  </a:lnTo>
                  <a:lnTo>
                    <a:pt x="312" y="78"/>
                  </a:lnTo>
                  <a:lnTo>
                    <a:pt x="302" y="66"/>
                  </a:lnTo>
                  <a:lnTo>
                    <a:pt x="290" y="56"/>
                  </a:lnTo>
                  <a:lnTo>
                    <a:pt x="276" y="46"/>
                  </a:lnTo>
                  <a:lnTo>
                    <a:pt x="262" y="38"/>
                  </a:lnTo>
                  <a:lnTo>
                    <a:pt x="248" y="32"/>
                  </a:lnTo>
                  <a:lnTo>
                    <a:pt x="234" y="26"/>
                  </a:lnTo>
                  <a:lnTo>
                    <a:pt x="218" y="22"/>
                  </a:lnTo>
                  <a:lnTo>
                    <a:pt x="200" y="20"/>
                  </a:lnTo>
                  <a:lnTo>
                    <a:pt x="184" y="18"/>
                  </a:lnTo>
                  <a:lnTo>
                    <a:pt x="18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8" name="Freeform 122">
              <a:extLst>
                <a:ext uri="{FF2B5EF4-FFF2-40B4-BE49-F238E27FC236}">
                  <a16:creationId xmlns:a16="http://schemas.microsoft.com/office/drawing/2014/main" id="{FDECE361-061D-4D3A-B95C-AAC18DD3890E}"/>
                </a:ext>
              </a:extLst>
            </p:cNvPr>
            <p:cNvSpPr>
              <a:spLocks noEditPoints="1"/>
            </p:cNvSpPr>
            <p:nvPr/>
          </p:nvSpPr>
          <p:spPr bwMode="auto">
            <a:xfrm>
              <a:off x="3463" y="3178"/>
              <a:ext cx="240" cy="240"/>
            </a:xfrm>
            <a:custGeom>
              <a:avLst/>
              <a:gdLst>
                <a:gd name="T0" fmla="*/ 120 w 240"/>
                <a:gd name="T1" fmla="*/ 240 h 240"/>
                <a:gd name="T2" fmla="*/ 96 w 240"/>
                <a:gd name="T3" fmla="*/ 238 h 240"/>
                <a:gd name="T4" fmla="*/ 52 w 240"/>
                <a:gd name="T5" fmla="*/ 220 h 240"/>
                <a:gd name="T6" fmla="*/ 20 w 240"/>
                <a:gd name="T7" fmla="*/ 188 h 240"/>
                <a:gd name="T8" fmla="*/ 2 w 240"/>
                <a:gd name="T9" fmla="*/ 144 h 240"/>
                <a:gd name="T10" fmla="*/ 0 w 240"/>
                <a:gd name="T11" fmla="*/ 120 h 240"/>
                <a:gd name="T12" fmla="*/ 0 w 240"/>
                <a:gd name="T13" fmla="*/ 108 h 240"/>
                <a:gd name="T14" fmla="*/ 10 w 240"/>
                <a:gd name="T15" fmla="*/ 74 h 240"/>
                <a:gd name="T16" fmla="*/ 34 w 240"/>
                <a:gd name="T17" fmla="*/ 34 h 240"/>
                <a:gd name="T18" fmla="*/ 74 w 240"/>
                <a:gd name="T19" fmla="*/ 8 h 240"/>
                <a:gd name="T20" fmla="*/ 108 w 240"/>
                <a:gd name="T21" fmla="*/ 0 h 240"/>
                <a:gd name="T22" fmla="*/ 120 w 240"/>
                <a:gd name="T23" fmla="*/ 0 h 240"/>
                <a:gd name="T24" fmla="*/ 144 w 240"/>
                <a:gd name="T25" fmla="*/ 2 h 240"/>
                <a:gd name="T26" fmla="*/ 188 w 240"/>
                <a:gd name="T27" fmla="*/ 20 h 240"/>
                <a:gd name="T28" fmla="*/ 220 w 240"/>
                <a:gd name="T29" fmla="*/ 52 h 240"/>
                <a:gd name="T30" fmla="*/ 238 w 240"/>
                <a:gd name="T31" fmla="*/ 96 h 240"/>
                <a:gd name="T32" fmla="*/ 240 w 240"/>
                <a:gd name="T33" fmla="*/ 120 h 240"/>
                <a:gd name="T34" fmla="*/ 240 w 240"/>
                <a:gd name="T35" fmla="*/ 132 h 240"/>
                <a:gd name="T36" fmla="*/ 230 w 240"/>
                <a:gd name="T37" fmla="*/ 166 h 240"/>
                <a:gd name="T38" fmla="*/ 206 w 240"/>
                <a:gd name="T39" fmla="*/ 204 h 240"/>
                <a:gd name="T40" fmla="*/ 166 w 240"/>
                <a:gd name="T41" fmla="*/ 230 h 240"/>
                <a:gd name="T42" fmla="*/ 132 w 240"/>
                <a:gd name="T43" fmla="*/ 240 h 240"/>
                <a:gd name="T44" fmla="*/ 120 w 240"/>
                <a:gd name="T45" fmla="*/ 240 h 240"/>
                <a:gd name="T46" fmla="*/ 120 w 240"/>
                <a:gd name="T47" fmla="*/ 18 h 240"/>
                <a:gd name="T48" fmla="*/ 80 w 240"/>
                <a:gd name="T49" fmla="*/ 26 h 240"/>
                <a:gd name="T50" fmla="*/ 48 w 240"/>
                <a:gd name="T51" fmla="*/ 48 h 240"/>
                <a:gd name="T52" fmla="*/ 26 w 240"/>
                <a:gd name="T53" fmla="*/ 80 h 240"/>
                <a:gd name="T54" fmla="*/ 18 w 240"/>
                <a:gd name="T55" fmla="*/ 120 h 240"/>
                <a:gd name="T56" fmla="*/ 20 w 240"/>
                <a:gd name="T57" fmla="*/ 140 h 240"/>
                <a:gd name="T58" fmla="*/ 36 w 240"/>
                <a:gd name="T59" fmla="*/ 178 h 240"/>
                <a:gd name="T60" fmla="*/ 62 w 240"/>
                <a:gd name="T61" fmla="*/ 204 h 240"/>
                <a:gd name="T62" fmla="*/ 100 w 240"/>
                <a:gd name="T63" fmla="*/ 220 h 240"/>
                <a:gd name="T64" fmla="*/ 120 w 240"/>
                <a:gd name="T65" fmla="*/ 222 h 240"/>
                <a:gd name="T66" fmla="*/ 160 w 240"/>
                <a:gd name="T67" fmla="*/ 214 h 240"/>
                <a:gd name="T68" fmla="*/ 192 w 240"/>
                <a:gd name="T69" fmla="*/ 192 h 240"/>
                <a:gd name="T70" fmla="*/ 214 w 240"/>
                <a:gd name="T71" fmla="*/ 160 h 240"/>
                <a:gd name="T72" fmla="*/ 222 w 240"/>
                <a:gd name="T73" fmla="*/ 120 h 240"/>
                <a:gd name="T74" fmla="*/ 220 w 240"/>
                <a:gd name="T75" fmla="*/ 100 h 240"/>
                <a:gd name="T76" fmla="*/ 204 w 240"/>
                <a:gd name="T77" fmla="*/ 62 h 240"/>
                <a:gd name="T78" fmla="*/ 178 w 240"/>
                <a:gd name="T79" fmla="*/ 36 h 240"/>
                <a:gd name="T80" fmla="*/ 140 w 240"/>
                <a:gd name="T81" fmla="*/ 20 h 240"/>
                <a:gd name="T82" fmla="*/ 120 w 240"/>
                <a:gd name="T83" fmla="*/ 1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0" h="240">
                  <a:moveTo>
                    <a:pt x="120" y="240"/>
                  </a:moveTo>
                  <a:lnTo>
                    <a:pt x="120" y="240"/>
                  </a:lnTo>
                  <a:lnTo>
                    <a:pt x="108" y="240"/>
                  </a:lnTo>
                  <a:lnTo>
                    <a:pt x="96" y="238"/>
                  </a:lnTo>
                  <a:lnTo>
                    <a:pt x="74" y="230"/>
                  </a:lnTo>
                  <a:lnTo>
                    <a:pt x="52" y="220"/>
                  </a:lnTo>
                  <a:lnTo>
                    <a:pt x="34" y="204"/>
                  </a:lnTo>
                  <a:lnTo>
                    <a:pt x="20" y="188"/>
                  </a:lnTo>
                  <a:lnTo>
                    <a:pt x="10" y="166"/>
                  </a:lnTo>
                  <a:lnTo>
                    <a:pt x="2" y="144"/>
                  </a:lnTo>
                  <a:lnTo>
                    <a:pt x="0" y="132"/>
                  </a:lnTo>
                  <a:lnTo>
                    <a:pt x="0" y="120"/>
                  </a:lnTo>
                  <a:lnTo>
                    <a:pt x="0" y="120"/>
                  </a:lnTo>
                  <a:lnTo>
                    <a:pt x="0" y="108"/>
                  </a:lnTo>
                  <a:lnTo>
                    <a:pt x="2" y="96"/>
                  </a:lnTo>
                  <a:lnTo>
                    <a:pt x="10" y="74"/>
                  </a:lnTo>
                  <a:lnTo>
                    <a:pt x="20" y="52"/>
                  </a:lnTo>
                  <a:lnTo>
                    <a:pt x="34" y="34"/>
                  </a:lnTo>
                  <a:lnTo>
                    <a:pt x="52" y="20"/>
                  </a:lnTo>
                  <a:lnTo>
                    <a:pt x="74" y="8"/>
                  </a:lnTo>
                  <a:lnTo>
                    <a:pt x="96" y="2"/>
                  </a:lnTo>
                  <a:lnTo>
                    <a:pt x="108" y="0"/>
                  </a:lnTo>
                  <a:lnTo>
                    <a:pt x="120" y="0"/>
                  </a:lnTo>
                  <a:lnTo>
                    <a:pt x="120" y="0"/>
                  </a:lnTo>
                  <a:lnTo>
                    <a:pt x="132" y="0"/>
                  </a:lnTo>
                  <a:lnTo>
                    <a:pt x="144" y="2"/>
                  </a:lnTo>
                  <a:lnTo>
                    <a:pt x="166" y="8"/>
                  </a:lnTo>
                  <a:lnTo>
                    <a:pt x="188" y="20"/>
                  </a:lnTo>
                  <a:lnTo>
                    <a:pt x="206" y="34"/>
                  </a:lnTo>
                  <a:lnTo>
                    <a:pt x="220" y="52"/>
                  </a:lnTo>
                  <a:lnTo>
                    <a:pt x="230" y="74"/>
                  </a:lnTo>
                  <a:lnTo>
                    <a:pt x="238" y="96"/>
                  </a:lnTo>
                  <a:lnTo>
                    <a:pt x="240" y="108"/>
                  </a:lnTo>
                  <a:lnTo>
                    <a:pt x="240" y="120"/>
                  </a:lnTo>
                  <a:lnTo>
                    <a:pt x="240" y="120"/>
                  </a:lnTo>
                  <a:lnTo>
                    <a:pt x="240" y="132"/>
                  </a:lnTo>
                  <a:lnTo>
                    <a:pt x="238" y="144"/>
                  </a:lnTo>
                  <a:lnTo>
                    <a:pt x="230" y="166"/>
                  </a:lnTo>
                  <a:lnTo>
                    <a:pt x="220" y="188"/>
                  </a:lnTo>
                  <a:lnTo>
                    <a:pt x="206" y="204"/>
                  </a:lnTo>
                  <a:lnTo>
                    <a:pt x="188" y="220"/>
                  </a:lnTo>
                  <a:lnTo>
                    <a:pt x="166" y="230"/>
                  </a:lnTo>
                  <a:lnTo>
                    <a:pt x="144" y="238"/>
                  </a:lnTo>
                  <a:lnTo>
                    <a:pt x="132" y="240"/>
                  </a:lnTo>
                  <a:lnTo>
                    <a:pt x="120" y="240"/>
                  </a:lnTo>
                  <a:lnTo>
                    <a:pt x="120" y="240"/>
                  </a:lnTo>
                  <a:close/>
                  <a:moveTo>
                    <a:pt x="120" y="18"/>
                  </a:moveTo>
                  <a:lnTo>
                    <a:pt x="120" y="18"/>
                  </a:lnTo>
                  <a:lnTo>
                    <a:pt x="100" y="20"/>
                  </a:lnTo>
                  <a:lnTo>
                    <a:pt x="80" y="26"/>
                  </a:lnTo>
                  <a:lnTo>
                    <a:pt x="62" y="36"/>
                  </a:lnTo>
                  <a:lnTo>
                    <a:pt x="48" y="48"/>
                  </a:lnTo>
                  <a:lnTo>
                    <a:pt x="36" y="62"/>
                  </a:lnTo>
                  <a:lnTo>
                    <a:pt x="26" y="80"/>
                  </a:lnTo>
                  <a:lnTo>
                    <a:pt x="20" y="100"/>
                  </a:lnTo>
                  <a:lnTo>
                    <a:pt x="18" y="120"/>
                  </a:lnTo>
                  <a:lnTo>
                    <a:pt x="18" y="120"/>
                  </a:lnTo>
                  <a:lnTo>
                    <a:pt x="20" y="140"/>
                  </a:lnTo>
                  <a:lnTo>
                    <a:pt x="26" y="160"/>
                  </a:lnTo>
                  <a:lnTo>
                    <a:pt x="36" y="178"/>
                  </a:lnTo>
                  <a:lnTo>
                    <a:pt x="48" y="192"/>
                  </a:lnTo>
                  <a:lnTo>
                    <a:pt x="62" y="204"/>
                  </a:lnTo>
                  <a:lnTo>
                    <a:pt x="80" y="214"/>
                  </a:lnTo>
                  <a:lnTo>
                    <a:pt x="100" y="220"/>
                  </a:lnTo>
                  <a:lnTo>
                    <a:pt x="120" y="222"/>
                  </a:lnTo>
                  <a:lnTo>
                    <a:pt x="120" y="222"/>
                  </a:lnTo>
                  <a:lnTo>
                    <a:pt x="140" y="220"/>
                  </a:lnTo>
                  <a:lnTo>
                    <a:pt x="160" y="214"/>
                  </a:lnTo>
                  <a:lnTo>
                    <a:pt x="178" y="204"/>
                  </a:lnTo>
                  <a:lnTo>
                    <a:pt x="192" y="192"/>
                  </a:lnTo>
                  <a:lnTo>
                    <a:pt x="204" y="178"/>
                  </a:lnTo>
                  <a:lnTo>
                    <a:pt x="214" y="160"/>
                  </a:lnTo>
                  <a:lnTo>
                    <a:pt x="220" y="140"/>
                  </a:lnTo>
                  <a:lnTo>
                    <a:pt x="222" y="120"/>
                  </a:lnTo>
                  <a:lnTo>
                    <a:pt x="222" y="120"/>
                  </a:lnTo>
                  <a:lnTo>
                    <a:pt x="220" y="100"/>
                  </a:lnTo>
                  <a:lnTo>
                    <a:pt x="214" y="80"/>
                  </a:lnTo>
                  <a:lnTo>
                    <a:pt x="204" y="62"/>
                  </a:lnTo>
                  <a:lnTo>
                    <a:pt x="192" y="48"/>
                  </a:lnTo>
                  <a:lnTo>
                    <a:pt x="178" y="36"/>
                  </a:lnTo>
                  <a:lnTo>
                    <a:pt x="160" y="26"/>
                  </a:lnTo>
                  <a:lnTo>
                    <a:pt x="140" y="20"/>
                  </a:lnTo>
                  <a:lnTo>
                    <a:pt x="120" y="18"/>
                  </a:lnTo>
                  <a:lnTo>
                    <a:pt x="120"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9" name="Rectangle 123">
              <a:extLst>
                <a:ext uri="{FF2B5EF4-FFF2-40B4-BE49-F238E27FC236}">
                  <a16:creationId xmlns:a16="http://schemas.microsoft.com/office/drawing/2014/main" id="{47AE2E27-2745-4416-9BA6-67C2A970CFAD}"/>
                </a:ext>
              </a:extLst>
            </p:cNvPr>
            <p:cNvSpPr>
              <a:spLocks noChangeArrowheads="1"/>
            </p:cNvSpPr>
            <p:nvPr/>
          </p:nvSpPr>
          <p:spPr bwMode="auto">
            <a:xfrm>
              <a:off x="350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0" name="Rectangle 124">
              <a:extLst>
                <a:ext uri="{FF2B5EF4-FFF2-40B4-BE49-F238E27FC236}">
                  <a16:creationId xmlns:a16="http://schemas.microsoft.com/office/drawing/2014/main" id="{E889804D-F9B5-4A77-B39F-CA5B9BFEFBB4}"/>
                </a:ext>
              </a:extLst>
            </p:cNvPr>
            <p:cNvSpPr>
              <a:spLocks noChangeArrowheads="1"/>
            </p:cNvSpPr>
            <p:nvPr/>
          </p:nvSpPr>
          <p:spPr bwMode="auto">
            <a:xfrm>
              <a:off x="363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1" name="Rectangle 125">
              <a:extLst>
                <a:ext uri="{FF2B5EF4-FFF2-40B4-BE49-F238E27FC236}">
                  <a16:creationId xmlns:a16="http://schemas.microsoft.com/office/drawing/2014/main" id="{B2DB065F-3DDD-44D3-8F33-9F77233B1049}"/>
                </a:ext>
              </a:extLst>
            </p:cNvPr>
            <p:cNvSpPr>
              <a:spLocks noChangeArrowheads="1"/>
            </p:cNvSpPr>
            <p:nvPr/>
          </p:nvSpPr>
          <p:spPr bwMode="auto">
            <a:xfrm>
              <a:off x="3517" y="2922"/>
              <a:ext cx="18" cy="7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2" name="Rectangle 126">
              <a:extLst>
                <a:ext uri="{FF2B5EF4-FFF2-40B4-BE49-F238E27FC236}">
                  <a16:creationId xmlns:a16="http://schemas.microsoft.com/office/drawing/2014/main" id="{0607F99C-158C-4F60-BB7E-934FE406D6DD}"/>
                </a:ext>
              </a:extLst>
            </p:cNvPr>
            <p:cNvSpPr>
              <a:spLocks noChangeArrowheads="1"/>
            </p:cNvSpPr>
            <p:nvPr/>
          </p:nvSpPr>
          <p:spPr bwMode="auto">
            <a:xfrm>
              <a:off x="3517" y="3012"/>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3" name="Rectangle 127">
              <a:extLst>
                <a:ext uri="{FF2B5EF4-FFF2-40B4-BE49-F238E27FC236}">
                  <a16:creationId xmlns:a16="http://schemas.microsoft.com/office/drawing/2014/main" id="{54DA2CC1-5B87-4178-81D4-7203EC34359D}"/>
                </a:ext>
              </a:extLst>
            </p:cNvPr>
            <p:cNvSpPr>
              <a:spLocks noChangeArrowheads="1"/>
            </p:cNvSpPr>
            <p:nvPr/>
          </p:nvSpPr>
          <p:spPr bwMode="auto">
            <a:xfrm>
              <a:off x="3559" y="2866"/>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4" name="Rectangle 128">
              <a:extLst>
                <a:ext uri="{FF2B5EF4-FFF2-40B4-BE49-F238E27FC236}">
                  <a16:creationId xmlns:a16="http://schemas.microsoft.com/office/drawing/2014/main" id="{5D1743AD-B056-4942-A871-10DE8056A1EC}"/>
                </a:ext>
              </a:extLst>
            </p:cNvPr>
            <p:cNvSpPr>
              <a:spLocks noChangeArrowheads="1"/>
            </p:cNvSpPr>
            <p:nvPr/>
          </p:nvSpPr>
          <p:spPr bwMode="auto">
            <a:xfrm>
              <a:off x="3559" y="2954"/>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5" name="Rectangle 129">
              <a:extLst>
                <a:ext uri="{FF2B5EF4-FFF2-40B4-BE49-F238E27FC236}">
                  <a16:creationId xmlns:a16="http://schemas.microsoft.com/office/drawing/2014/main" id="{DA47FDBE-D3E6-4D70-A7C2-FFA1D0040744}"/>
                </a:ext>
              </a:extLst>
            </p:cNvPr>
            <p:cNvSpPr>
              <a:spLocks noChangeArrowheads="1"/>
            </p:cNvSpPr>
            <p:nvPr/>
          </p:nvSpPr>
          <p:spPr bwMode="auto">
            <a:xfrm>
              <a:off x="3601" y="2938"/>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6" name="Rectangle 130">
              <a:extLst>
                <a:ext uri="{FF2B5EF4-FFF2-40B4-BE49-F238E27FC236}">
                  <a16:creationId xmlns:a16="http://schemas.microsoft.com/office/drawing/2014/main" id="{169D894E-E46F-45E6-920F-8DFAD056C5D9}"/>
                </a:ext>
              </a:extLst>
            </p:cNvPr>
            <p:cNvSpPr>
              <a:spLocks noChangeArrowheads="1"/>
            </p:cNvSpPr>
            <p:nvPr/>
          </p:nvSpPr>
          <p:spPr bwMode="auto">
            <a:xfrm>
              <a:off x="3601" y="3028"/>
              <a:ext cx="18" cy="24"/>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sp>
        <p:nvSpPr>
          <p:cNvPr id="2" name="Rectangle 1">
            <a:extLst>
              <a:ext uri="{FF2B5EF4-FFF2-40B4-BE49-F238E27FC236}">
                <a16:creationId xmlns:a16="http://schemas.microsoft.com/office/drawing/2014/main" id="{81BBCB87-1E0C-466E-80FE-B27776C5288F}"/>
              </a:ext>
            </a:extLst>
          </p:cNvPr>
          <p:cNvSpPr/>
          <p:nvPr/>
        </p:nvSpPr>
        <p:spPr>
          <a:xfrm>
            <a:off x="774795" y="1322675"/>
            <a:ext cx="9958920" cy="4785926"/>
          </a:xfrm>
          <a:prstGeom prst="rect">
            <a:avLst/>
          </a:prstGeom>
        </p:spPr>
        <p:txBody>
          <a:bodyPr wrap="square">
            <a:spAutoFit/>
          </a:bodyPr>
          <a:lstStyle/>
          <a:p>
            <a:pPr>
              <a:spcAft>
                <a:spcPts val="600"/>
              </a:spcAft>
              <a:buClr>
                <a:schemeClr val="accent2"/>
              </a:buClr>
              <a:buSzPct val="70000"/>
            </a:pPr>
            <a:r>
              <a:rPr lang="en-IN" sz="2000" dirty="0">
                <a:solidFill>
                  <a:schemeClr val="bg1"/>
                </a:solidFill>
              </a:rPr>
              <a:t>We can export the duplicate records to one of the following targets</a:t>
            </a:r>
          </a:p>
          <a:p>
            <a:pPr marL="356616" indent="-356616">
              <a:spcAft>
                <a:spcPts val="600"/>
              </a:spcAft>
              <a:buClr>
                <a:schemeClr val="accent2"/>
              </a:buClr>
              <a:buSzPct val="70000"/>
              <a:buFont typeface="Arial" pitchFamily="34" charset="0"/>
              <a:buChar char="►"/>
            </a:pPr>
            <a:r>
              <a:rPr lang="en-IN" sz="2000" dirty="0">
                <a:solidFill>
                  <a:schemeClr val="bg1"/>
                </a:solidFill>
              </a:rPr>
              <a:t>Excel (.</a:t>
            </a:r>
            <a:r>
              <a:rPr lang="en-IN" sz="2000" dirty="0" err="1">
                <a:solidFill>
                  <a:schemeClr val="bg1"/>
                </a:solidFill>
              </a:rPr>
              <a:t>xslx</a:t>
            </a:r>
            <a:r>
              <a:rPr lang="en-IN" sz="2000" dirty="0">
                <a:solidFill>
                  <a:schemeClr val="bg1"/>
                </a:solidFill>
              </a:rPr>
              <a:t>) file</a:t>
            </a:r>
          </a:p>
          <a:p>
            <a:pPr marL="356616" indent="-356616">
              <a:spcAft>
                <a:spcPts val="600"/>
              </a:spcAft>
              <a:buClr>
                <a:schemeClr val="accent2"/>
              </a:buClr>
              <a:buSzPct val="70000"/>
              <a:buFont typeface="Arial" pitchFamily="34" charset="0"/>
              <a:buChar char="►"/>
            </a:pPr>
            <a:r>
              <a:rPr lang="en-IN" sz="2000" dirty="0">
                <a:solidFill>
                  <a:schemeClr val="bg1"/>
                </a:solidFill>
              </a:rPr>
              <a:t>SAP HANA table</a:t>
            </a:r>
          </a:p>
          <a:p>
            <a:pPr marL="356616" indent="-356616">
              <a:spcAft>
                <a:spcPts val="600"/>
              </a:spcAft>
              <a:buClr>
                <a:schemeClr val="accent2"/>
              </a:buClr>
              <a:buSzPct val="70000"/>
              <a:buFont typeface="Arial" pitchFamily="34" charset="0"/>
              <a:buChar char="►"/>
            </a:pPr>
            <a:r>
              <a:rPr lang="en-IN" sz="2000" dirty="0">
                <a:solidFill>
                  <a:schemeClr val="bg1"/>
                </a:solidFill>
              </a:rPr>
              <a:t>Comma-separated values (.csv) file</a:t>
            </a:r>
          </a:p>
          <a:p>
            <a:pPr marL="356616" indent="-356616">
              <a:spcAft>
                <a:spcPts val="600"/>
              </a:spcAft>
              <a:buClr>
                <a:schemeClr val="accent2"/>
              </a:buClr>
              <a:buSzPct val="70000"/>
              <a:buFont typeface="Arial" pitchFamily="34" charset="0"/>
              <a:buChar char="►"/>
            </a:pPr>
            <a:endParaRPr lang="en-IN" sz="2000" dirty="0">
              <a:solidFill>
                <a:schemeClr val="bg1"/>
              </a:solidFill>
            </a:endParaRPr>
          </a:p>
          <a:p>
            <a:pPr>
              <a:spcAft>
                <a:spcPts val="600"/>
              </a:spcAft>
              <a:buClr>
                <a:schemeClr val="accent2"/>
              </a:buClr>
              <a:buSzPct val="70000"/>
            </a:pPr>
            <a:r>
              <a:rPr lang="en-IN" sz="2000" dirty="0">
                <a:solidFill>
                  <a:schemeClr val="bg1"/>
                </a:solidFill>
              </a:rPr>
              <a:t>Exported duplicate records will have following details</a:t>
            </a:r>
          </a:p>
          <a:p>
            <a:pPr marL="356616" indent="-356616">
              <a:spcAft>
                <a:spcPts val="600"/>
              </a:spcAft>
              <a:buClr>
                <a:schemeClr val="accent2"/>
              </a:buClr>
              <a:buSzPct val="70000"/>
              <a:buFont typeface="Arial" pitchFamily="34" charset="0"/>
              <a:buChar char="►"/>
            </a:pPr>
            <a:r>
              <a:rPr lang="en-IN" sz="2000" dirty="0">
                <a:solidFill>
                  <a:schemeClr val="bg1"/>
                </a:solidFill>
              </a:rPr>
              <a:t>Group Id (Records that reside in the same match group will have same group Id)</a:t>
            </a:r>
          </a:p>
          <a:p>
            <a:pPr marL="356616" indent="-356616">
              <a:spcAft>
                <a:spcPts val="600"/>
              </a:spcAft>
              <a:buClr>
                <a:schemeClr val="accent2"/>
              </a:buClr>
              <a:buSzPct val="70000"/>
              <a:buFont typeface="Arial" pitchFamily="34" charset="0"/>
              <a:buChar char="►"/>
            </a:pPr>
            <a:r>
              <a:rPr lang="en-IN" sz="2000" dirty="0">
                <a:solidFill>
                  <a:schemeClr val="bg1"/>
                </a:solidFill>
              </a:rPr>
              <a:t>Group Master (Group Id indicates all the records in a group whereas Group Master indicates which record within that group is a survivor based on selected survival rule)</a:t>
            </a:r>
          </a:p>
          <a:p>
            <a:pPr marL="356616" indent="-356616">
              <a:spcAft>
                <a:spcPts val="600"/>
              </a:spcAft>
              <a:buClr>
                <a:schemeClr val="accent2"/>
              </a:buClr>
              <a:buSzPct val="70000"/>
              <a:buFont typeface="Arial" pitchFamily="34" charset="0"/>
              <a:buChar char="►"/>
            </a:pPr>
            <a:r>
              <a:rPr lang="en-IN" sz="2000" dirty="0">
                <a:solidFill>
                  <a:schemeClr val="bg1"/>
                </a:solidFill>
              </a:rPr>
              <a:t>Low confidence (Indicates whether the group is flagged for review. A match group is flagged for review when it contains one or more matching record pairs</a:t>
            </a:r>
          </a:p>
          <a:p>
            <a:pPr>
              <a:spcAft>
                <a:spcPts val="600"/>
              </a:spcAft>
              <a:buClr>
                <a:schemeClr val="accent2"/>
              </a:buClr>
              <a:buSzPct val="70000"/>
            </a:pPr>
            <a:endParaRPr lang="en-IN" sz="2000" dirty="0">
              <a:solidFill>
                <a:schemeClr val="bg1"/>
              </a:solidFill>
            </a:endParaRPr>
          </a:p>
        </p:txBody>
      </p:sp>
    </p:spTree>
    <p:extLst>
      <p:ext uri="{BB962C8B-B14F-4D97-AF65-F5344CB8AC3E}">
        <p14:creationId xmlns:p14="http://schemas.microsoft.com/office/powerpoint/2010/main" val="973502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370703" y="286113"/>
            <a:ext cx="10977033" cy="860400"/>
          </a:xfrm>
        </p:spPr>
        <p:txBody>
          <a:bodyPr/>
          <a:lstStyle/>
          <a:p>
            <a:r>
              <a:rPr lang="en-US" dirty="0">
                <a:latin typeface="+mj-lt"/>
              </a:rPr>
              <a:t>Scorecard</a:t>
            </a:r>
          </a:p>
        </p:txBody>
      </p:sp>
      <p:cxnSp>
        <p:nvCxnSpPr>
          <p:cNvPr id="78" name="Straight Connector 77">
            <a:extLst>
              <a:ext uri="{FF2B5EF4-FFF2-40B4-BE49-F238E27FC236}">
                <a16:creationId xmlns:a16="http://schemas.microsoft.com/office/drawing/2014/main" id="{70F3F734-9983-419C-9C10-78BB08A5A5B8}"/>
              </a:ext>
            </a:extLst>
          </p:cNvPr>
          <p:cNvCxnSpPr>
            <a:cxnSpLocks/>
          </p:cNvCxnSpPr>
          <p:nvPr/>
        </p:nvCxnSpPr>
        <p:spPr>
          <a:xfrm>
            <a:off x="370703" y="864973"/>
            <a:ext cx="1639329" cy="0"/>
          </a:xfrm>
          <a:prstGeom prst="line">
            <a:avLst/>
          </a:prstGeom>
          <a:ln>
            <a:solidFill>
              <a:schemeClr val="tx2"/>
            </a:solidFill>
            <a:tailEnd type="none"/>
          </a:ln>
        </p:spPr>
        <p:style>
          <a:lnRef idx="3">
            <a:schemeClr val="accent1"/>
          </a:lnRef>
          <a:fillRef idx="0">
            <a:schemeClr val="accent1"/>
          </a:fillRef>
          <a:effectRef idx="2">
            <a:schemeClr val="accent1"/>
          </a:effectRef>
          <a:fontRef idx="minor">
            <a:schemeClr val="tx1"/>
          </a:fontRef>
        </p:style>
      </p:cxnSp>
      <p:cxnSp>
        <p:nvCxnSpPr>
          <p:cNvPr id="79" name="Straight Connector 78">
            <a:extLst>
              <a:ext uri="{FF2B5EF4-FFF2-40B4-BE49-F238E27FC236}">
                <a16:creationId xmlns:a16="http://schemas.microsoft.com/office/drawing/2014/main" id="{4C2A301C-F3EC-4C71-ACA1-5536D9573B78}"/>
              </a:ext>
            </a:extLst>
          </p:cNvPr>
          <p:cNvCxnSpPr>
            <a:cxnSpLocks/>
          </p:cNvCxnSpPr>
          <p:nvPr/>
        </p:nvCxnSpPr>
        <p:spPr>
          <a:xfrm>
            <a:off x="2089250" y="864973"/>
            <a:ext cx="440724" cy="0"/>
          </a:xfrm>
          <a:prstGeom prst="line">
            <a:avLst/>
          </a:prstGeom>
          <a:ln>
            <a:solidFill>
              <a:schemeClr val="tx1">
                <a:lumMod val="60000"/>
                <a:lumOff val="40000"/>
              </a:schemeClr>
            </a:solidFill>
            <a:tailEnd type="none"/>
          </a:ln>
        </p:spPr>
        <p:style>
          <a:lnRef idx="3">
            <a:schemeClr val="accent1"/>
          </a:lnRef>
          <a:fillRef idx="0">
            <a:schemeClr val="accent1"/>
          </a:fillRef>
          <a:effectRef idx="2">
            <a:schemeClr val="accent1"/>
          </a:effectRef>
          <a:fontRef idx="minor">
            <a:schemeClr val="tx1"/>
          </a:fontRef>
        </p:style>
      </p:cxnSp>
      <p:cxnSp>
        <p:nvCxnSpPr>
          <p:cNvPr id="80" name="Straight Connector 79">
            <a:extLst>
              <a:ext uri="{FF2B5EF4-FFF2-40B4-BE49-F238E27FC236}">
                <a16:creationId xmlns:a16="http://schemas.microsoft.com/office/drawing/2014/main" id="{27EEF094-576B-40CE-B282-EB10E26EBE1D}"/>
              </a:ext>
            </a:extLst>
          </p:cNvPr>
          <p:cNvCxnSpPr>
            <a:cxnSpLocks/>
          </p:cNvCxnSpPr>
          <p:nvPr/>
        </p:nvCxnSpPr>
        <p:spPr>
          <a:xfrm>
            <a:off x="2618822" y="864973"/>
            <a:ext cx="214994" cy="0"/>
          </a:xfrm>
          <a:prstGeom prst="line">
            <a:avLst/>
          </a:prstGeom>
          <a:ln>
            <a:solidFill>
              <a:schemeClr val="bg1"/>
            </a:solidFill>
            <a:tailEnd type="none"/>
          </a:ln>
        </p:spPr>
        <p:style>
          <a:lnRef idx="3">
            <a:schemeClr val="accent1"/>
          </a:lnRef>
          <a:fillRef idx="0">
            <a:schemeClr val="accent1"/>
          </a:fillRef>
          <a:effectRef idx="2">
            <a:schemeClr val="accent1"/>
          </a:effectRef>
          <a:fontRef idx="minor">
            <a:schemeClr val="tx1"/>
          </a:fontRef>
        </p:style>
      </p:cxnSp>
      <p:sp>
        <p:nvSpPr>
          <p:cNvPr id="43" name="AutoShape 10" descr="Jigsaw puzzle bulb animated illustration, Teamwork, Yellow light ...">
            <a:extLst>
              <a:ext uri="{FF2B5EF4-FFF2-40B4-BE49-F238E27FC236}">
                <a16:creationId xmlns:a16="http://schemas.microsoft.com/office/drawing/2014/main" id="{6F3C8D76-2D2B-4951-A91D-F3A1454A658B}"/>
              </a:ext>
            </a:extLst>
          </p:cNvPr>
          <p:cNvSpPr>
            <a:spLocks noChangeAspect="1" noChangeArrowheads="1"/>
          </p:cNvSpPr>
          <p:nvPr/>
        </p:nvSpPr>
        <p:spPr bwMode="auto">
          <a:xfrm>
            <a:off x="5943600" y="32413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 name="Rectangle 1">
            <a:extLst>
              <a:ext uri="{FF2B5EF4-FFF2-40B4-BE49-F238E27FC236}">
                <a16:creationId xmlns:a16="http://schemas.microsoft.com/office/drawing/2014/main" id="{81BBCB87-1E0C-466E-80FE-B27776C5288F}"/>
              </a:ext>
            </a:extLst>
          </p:cNvPr>
          <p:cNvSpPr/>
          <p:nvPr/>
        </p:nvSpPr>
        <p:spPr>
          <a:xfrm>
            <a:off x="522514" y="895933"/>
            <a:ext cx="10560818" cy="2408416"/>
          </a:xfrm>
          <a:prstGeom prst="rect">
            <a:avLst/>
          </a:prstGeom>
        </p:spPr>
        <p:txBody>
          <a:bodyPr wrap="square">
            <a:spAutoFit/>
          </a:bodyPr>
          <a:lstStyle/>
          <a:p>
            <a:pPr marL="356438" lvl="0" indent="-356438" defTabSz="913943">
              <a:lnSpc>
                <a:spcPct val="150000"/>
              </a:lnSpc>
              <a:spcBef>
                <a:spcPct val="20000"/>
              </a:spcBef>
              <a:buClr>
                <a:srgbClr val="FFE600"/>
              </a:buClr>
              <a:buSzPct val="110000"/>
              <a:buFont typeface="EYInterstate Light" panose="02000506000000020004" pitchFamily="2" charset="0"/>
              <a:buChar char="•"/>
            </a:pPr>
            <a:r>
              <a:rPr lang="en-IN" sz="2000" dirty="0">
                <a:solidFill>
                  <a:schemeClr val="bg1"/>
                </a:solidFill>
              </a:rPr>
              <a:t>A data domain is a specific business area, which has specific data quality objectives that you can measure with scorecards.</a:t>
            </a:r>
          </a:p>
          <a:p>
            <a:pPr marL="356438" lvl="0" indent="-356438" defTabSz="913943">
              <a:lnSpc>
                <a:spcPct val="150000"/>
              </a:lnSpc>
              <a:spcBef>
                <a:spcPct val="20000"/>
              </a:spcBef>
              <a:buClr>
                <a:srgbClr val="FFE600"/>
              </a:buClr>
              <a:buSzPct val="110000"/>
              <a:buFont typeface="EYInterstate Light" panose="02000506000000020004" pitchFamily="2" charset="0"/>
              <a:buChar char="•"/>
            </a:pPr>
            <a:r>
              <a:rPr lang="en-IN" sz="2000" dirty="0">
                <a:solidFill>
                  <a:schemeClr val="bg1"/>
                </a:solidFill>
              </a:rPr>
              <a:t>A scorecard is comprised of one or more rules for which you want to obtain an average data quality score. For example, you can define a scorecard for each quality dimension, such as completeness, conformity, to obtain an average score in that quality dimension.</a:t>
            </a:r>
          </a:p>
        </p:txBody>
      </p:sp>
      <p:pic>
        <p:nvPicPr>
          <p:cNvPr id="8" name="Picture 4">
            <a:extLst>
              <a:ext uri="{FF2B5EF4-FFF2-40B4-BE49-F238E27FC236}">
                <a16:creationId xmlns:a16="http://schemas.microsoft.com/office/drawing/2014/main" id="{DED728A4-B26B-4BE9-A66E-BF5FE000F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4022" y="3304349"/>
            <a:ext cx="5385917" cy="2879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445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370703" y="286113"/>
            <a:ext cx="10977033" cy="860400"/>
          </a:xfrm>
        </p:spPr>
        <p:txBody>
          <a:bodyPr/>
          <a:lstStyle/>
          <a:p>
            <a:r>
              <a:rPr lang="en-US" dirty="0">
                <a:latin typeface="+mj-lt"/>
              </a:rPr>
              <a:t>Scorecard </a:t>
            </a:r>
            <a:r>
              <a:rPr lang="en-US" dirty="0"/>
              <a:t>Features</a:t>
            </a:r>
            <a:endParaRPr lang="en-US" dirty="0">
              <a:latin typeface="+mj-lt"/>
            </a:endParaRPr>
          </a:p>
        </p:txBody>
      </p:sp>
      <p:cxnSp>
        <p:nvCxnSpPr>
          <p:cNvPr id="78" name="Straight Connector 77">
            <a:extLst>
              <a:ext uri="{FF2B5EF4-FFF2-40B4-BE49-F238E27FC236}">
                <a16:creationId xmlns:a16="http://schemas.microsoft.com/office/drawing/2014/main" id="{70F3F734-9983-419C-9C10-78BB08A5A5B8}"/>
              </a:ext>
            </a:extLst>
          </p:cNvPr>
          <p:cNvCxnSpPr>
            <a:cxnSpLocks/>
          </p:cNvCxnSpPr>
          <p:nvPr/>
        </p:nvCxnSpPr>
        <p:spPr>
          <a:xfrm>
            <a:off x="370703" y="864973"/>
            <a:ext cx="1639329" cy="0"/>
          </a:xfrm>
          <a:prstGeom prst="line">
            <a:avLst/>
          </a:prstGeom>
          <a:ln>
            <a:solidFill>
              <a:schemeClr val="tx2"/>
            </a:solidFill>
            <a:tailEnd type="none"/>
          </a:ln>
        </p:spPr>
        <p:style>
          <a:lnRef idx="3">
            <a:schemeClr val="accent1"/>
          </a:lnRef>
          <a:fillRef idx="0">
            <a:schemeClr val="accent1"/>
          </a:fillRef>
          <a:effectRef idx="2">
            <a:schemeClr val="accent1"/>
          </a:effectRef>
          <a:fontRef idx="minor">
            <a:schemeClr val="tx1"/>
          </a:fontRef>
        </p:style>
      </p:cxnSp>
      <p:cxnSp>
        <p:nvCxnSpPr>
          <p:cNvPr id="79" name="Straight Connector 78">
            <a:extLst>
              <a:ext uri="{FF2B5EF4-FFF2-40B4-BE49-F238E27FC236}">
                <a16:creationId xmlns:a16="http://schemas.microsoft.com/office/drawing/2014/main" id="{4C2A301C-F3EC-4C71-ACA1-5536D9573B78}"/>
              </a:ext>
            </a:extLst>
          </p:cNvPr>
          <p:cNvCxnSpPr>
            <a:cxnSpLocks/>
          </p:cNvCxnSpPr>
          <p:nvPr/>
        </p:nvCxnSpPr>
        <p:spPr>
          <a:xfrm>
            <a:off x="2089250" y="864973"/>
            <a:ext cx="440724" cy="0"/>
          </a:xfrm>
          <a:prstGeom prst="line">
            <a:avLst/>
          </a:prstGeom>
          <a:ln>
            <a:solidFill>
              <a:schemeClr val="tx1">
                <a:lumMod val="60000"/>
                <a:lumOff val="40000"/>
              </a:schemeClr>
            </a:solidFill>
            <a:tailEnd type="none"/>
          </a:ln>
        </p:spPr>
        <p:style>
          <a:lnRef idx="3">
            <a:schemeClr val="accent1"/>
          </a:lnRef>
          <a:fillRef idx="0">
            <a:schemeClr val="accent1"/>
          </a:fillRef>
          <a:effectRef idx="2">
            <a:schemeClr val="accent1"/>
          </a:effectRef>
          <a:fontRef idx="minor">
            <a:schemeClr val="tx1"/>
          </a:fontRef>
        </p:style>
      </p:cxnSp>
      <p:cxnSp>
        <p:nvCxnSpPr>
          <p:cNvPr id="80" name="Straight Connector 79">
            <a:extLst>
              <a:ext uri="{FF2B5EF4-FFF2-40B4-BE49-F238E27FC236}">
                <a16:creationId xmlns:a16="http://schemas.microsoft.com/office/drawing/2014/main" id="{27EEF094-576B-40CE-B282-EB10E26EBE1D}"/>
              </a:ext>
            </a:extLst>
          </p:cNvPr>
          <p:cNvCxnSpPr>
            <a:cxnSpLocks/>
          </p:cNvCxnSpPr>
          <p:nvPr/>
        </p:nvCxnSpPr>
        <p:spPr>
          <a:xfrm>
            <a:off x="2618822" y="864973"/>
            <a:ext cx="214994" cy="0"/>
          </a:xfrm>
          <a:prstGeom prst="line">
            <a:avLst/>
          </a:prstGeom>
          <a:ln>
            <a:solidFill>
              <a:schemeClr val="bg1"/>
            </a:solidFill>
            <a:tailEnd type="none"/>
          </a:ln>
        </p:spPr>
        <p:style>
          <a:lnRef idx="3">
            <a:schemeClr val="accent1"/>
          </a:lnRef>
          <a:fillRef idx="0">
            <a:schemeClr val="accent1"/>
          </a:fillRef>
          <a:effectRef idx="2">
            <a:schemeClr val="accent1"/>
          </a:effectRef>
          <a:fontRef idx="minor">
            <a:schemeClr val="tx1"/>
          </a:fontRef>
        </p:style>
      </p:cxnSp>
      <p:sp>
        <p:nvSpPr>
          <p:cNvPr id="43" name="AutoShape 10" descr="Jigsaw puzzle bulb animated illustration, Teamwork, Yellow light ...">
            <a:extLst>
              <a:ext uri="{FF2B5EF4-FFF2-40B4-BE49-F238E27FC236}">
                <a16:creationId xmlns:a16="http://schemas.microsoft.com/office/drawing/2014/main" id="{6F3C8D76-2D2B-4951-A91D-F3A1454A658B}"/>
              </a:ext>
            </a:extLst>
          </p:cNvPr>
          <p:cNvSpPr>
            <a:spLocks noChangeAspect="1" noChangeArrowheads="1"/>
          </p:cNvSpPr>
          <p:nvPr/>
        </p:nvSpPr>
        <p:spPr bwMode="auto">
          <a:xfrm>
            <a:off x="5943600" y="32413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 name="Rectangle 1">
            <a:extLst>
              <a:ext uri="{FF2B5EF4-FFF2-40B4-BE49-F238E27FC236}">
                <a16:creationId xmlns:a16="http://schemas.microsoft.com/office/drawing/2014/main" id="{81BBCB87-1E0C-466E-80FE-B27776C5288F}"/>
              </a:ext>
            </a:extLst>
          </p:cNvPr>
          <p:cNvSpPr/>
          <p:nvPr/>
        </p:nvSpPr>
        <p:spPr>
          <a:xfrm>
            <a:off x="844264" y="1021430"/>
            <a:ext cx="9958920" cy="4901406"/>
          </a:xfrm>
          <a:prstGeom prst="rect">
            <a:avLst/>
          </a:prstGeom>
        </p:spPr>
        <p:txBody>
          <a:bodyPr wrap="square">
            <a:spAutoFit/>
          </a:bodyPr>
          <a:lstStyle/>
          <a:p>
            <a:pPr marL="356438" lvl="0" indent="-356438" defTabSz="913943">
              <a:lnSpc>
                <a:spcPct val="150000"/>
              </a:lnSpc>
              <a:spcBef>
                <a:spcPct val="20000"/>
              </a:spcBef>
              <a:buClr>
                <a:srgbClr val="FFE600"/>
              </a:buClr>
              <a:buSzPct val="110000"/>
              <a:buFont typeface="EYInterstate Light" panose="02000506000000020004" pitchFamily="2" charset="0"/>
              <a:buChar char="•"/>
            </a:pPr>
            <a:r>
              <a:rPr lang="en-IN" sz="2000" dirty="0">
                <a:solidFill>
                  <a:schemeClr val="bg1"/>
                </a:solidFill>
              </a:rPr>
              <a:t>A scorecard set runs one or more scorecards to obtain an average data quality score, and you can drilldown into the results of each scorecard and each rule.</a:t>
            </a:r>
          </a:p>
          <a:p>
            <a:pPr marL="356438" indent="-356438" defTabSz="913943">
              <a:lnSpc>
                <a:spcPct val="150000"/>
              </a:lnSpc>
              <a:spcBef>
                <a:spcPct val="20000"/>
              </a:spcBef>
              <a:buClr>
                <a:srgbClr val="FFE600"/>
              </a:buClr>
              <a:buSzPct val="110000"/>
              <a:buFont typeface="EYInterstate Light" panose="02000506000000020004" pitchFamily="2" charset="0"/>
              <a:buChar char="•"/>
            </a:pPr>
            <a:r>
              <a:rPr lang="en-IN" sz="2000" dirty="0">
                <a:solidFill>
                  <a:schemeClr val="bg1"/>
                </a:solidFill>
              </a:rPr>
              <a:t>We can share scorecard set results and share it with other users who can click on the link to display and drill-down through the interactive charts.</a:t>
            </a:r>
          </a:p>
          <a:p>
            <a:pPr marL="356438" lvl="0" indent="-356438" defTabSz="913943">
              <a:lnSpc>
                <a:spcPct val="150000"/>
              </a:lnSpc>
              <a:spcBef>
                <a:spcPct val="20000"/>
              </a:spcBef>
              <a:buClr>
                <a:srgbClr val="FFE600"/>
              </a:buClr>
              <a:buSzPct val="110000"/>
              <a:buFont typeface="EYInterstate Light" panose="02000506000000020004" pitchFamily="2" charset="0"/>
              <a:buChar char="•"/>
            </a:pPr>
            <a:r>
              <a:rPr lang="en-IN" sz="2000" dirty="0">
                <a:solidFill>
                  <a:schemeClr val="bg1"/>
                </a:solidFill>
              </a:rPr>
              <a:t>We can exclude records from the list of records that failed in a scorecard set run to obtain a different quality score.</a:t>
            </a:r>
          </a:p>
          <a:p>
            <a:pPr marL="356438" lvl="0" indent="-356438" defTabSz="913943">
              <a:lnSpc>
                <a:spcPct val="150000"/>
              </a:lnSpc>
              <a:spcBef>
                <a:spcPct val="20000"/>
              </a:spcBef>
              <a:buClr>
                <a:srgbClr val="FFE600"/>
              </a:buClr>
              <a:buSzPct val="110000"/>
              <a:buFont typeface="EYInterstate Light" panose="02000506000000020004" pitchFamily="2" charset="0"/>
              <a:buChar char="•"/>
            </a:pPr>
            <a:r>
              <a:rPr lang="en-IN" sz="2000" dirty="0">
                <a:solidFill>
                  <a:schemeClr val="bg1"/>
                </a:solidFill>
              </a:rPr>
              <a:t>We can create a scorecard dashboard to share a scorecard with specific users or user groups and specify sharing conditions.</a:t>
            </a:r>
          </a:p>
          <a:p>
            <a:pPr marL="356438" indent="-356438" defTabSz="913943">
              <a:lnSpc>
                <a:spcPct val="150000"/>
              </a:lnSpc>
              <a:spcBef>
                <a:spcPct val="20000"/>
              </a:spcBef>
              <a:buClr>
                <a:srgbClr val="FFE600"/>
              </a:buClr>
              <a:buSzPct val="110000"/>
              <a:buFont typeface="EYInterstate Light" panose="02000506000000020004" pitchFamily="2" charset="0"/>
              <a:buChar char="•"/>
            </a:pPr>
            <a:r>
              <a:rPr lang="en-IN" sz="2000" dirty="0">
                <a:solidFill>
                  <a:schemeClr val="bg1"/>
                </a:solidFill>
              </a:rPr>
              <a:t>Data domain administrators can compare the data quality score of different rule, quality dimension, or drill-down column values in a single trend graph.</a:t>
            </a:r>
          </a:p>
        </p:txBody>
      </p:sp>
    </p:spTree>
    <p:extLst>
      <p:ext uri="{BB962C8B-B14F-4D97-AF65-F5344CB8AC3E}">
        <p14:creationId xmlns:p14="http://schemas.microsoft.com/office/powerpoint/2010/main" val="2048118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158C23-579D-4ADA-BBF7-092128852866}"/>
              </a:ext>
            </a:extLst>
          </p:cNvPr>
          <p:cNvPicPr>
            <a:picLocks noChangeAspect="1"/>
          </p:cNvPicPr>
          <p:nvPr/>
        </p:nvPicPr>
        <p:blipFill>
          <a:blip r:embed="rId2"/>
          <a:stretch>
            <a:fillRect/>
          </a:stretch>
        </p:blipFill>
        <p:spPr>
          <a:xfrm>
            <a:off x="785192" y="1210467"/>
            <a:ext cx="9999678" cy="4633742"/>
          </a:xfrm>
          <a:prstGeom prst="rect">
            <a:avLst/>
          </a:prstGeom>
        </p:spPr>
      </p:pic>
      <p:sp>
        <p:nvSpPr>
          <p:cNvPr id="5" name="Rectangle 3">
            <a:extLst>
              <a:ext uri="{FF2B5EF4-FFF2-40B4-BE49-F238E27FC236}">
                <a16:creationId xmlns:a16="http://schemas.microsoft.com/office/drawing/2014/main" id="{E46162CB-B3D9-469A-B6B4-B398B12A6246}"/>
              </a:ext>
            </a:extLst>
          </p:cNvPr>
          <p:cNvSpPr>
            <a:spLocks noGrp="1" noChangeArrowheads="1"/>
          </p:cNvSpPr>
          <p:nvPr>
            <p:ph type="title"/>
          </p:nvPr>
        </p:nvSpPr>
        <p:spPr>
          <a:xfrm>
            <a:off x="370703" y="286113"/>
            <a:ext cx="10977033" cy="628287"/>
          </a:xfrm>
        </p:spPr>
        <p:txBody>
          <a:bodyPr/>
          <a:lstStyle/>
          <a:p>
            <a:r>
              <a:rPr lang="en-US" dirty="0">
                <a:latin typeface="+mj-lt"/>
              </a:rPr>
              <a:t>Scorecard s</a:t>
            </a:r>
            <a:r>
              <a:rPr lang="en-US" dirty="0"/>
              <a:t>et</a:t>
            </a:r>
            <a:endParaRPr lang="en-US" dirty="0">
              <a:latin typeface="+mj-lt"/>
            </a:endParaRPr>
          </a:p>
        </p:txBody>
      </p:sp>
    </p:spTree>
    <p:extLst>
      <p:ext uri="{BB962C8B-B14F-4D97-AF65-F5344CB8AC3E}">
        <p14:creationId xmlns:p14="http://schemas.microsoft.com/office/powerpoint/2010/main" val="2705641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D24FC-0412-46C1-9997-1B5455D44EDC}"/>
              </a:ext>
            </a:extLst>
          </p:cNvPr>
          <p:cNvSpPr>
            <a:spLocks noGrp="1"/>
          </p:cNvSpPr>
          <p:nvPr>
            <p:ph type="title"/>
          </p:nvPr>
        </p:nvSpPr>
        <p:spPr>
          <a:xfrm>
            <a:off x="605367" y="306375"/>
            <a:ext cx="10977033" cy="717355"/>
          </a:xfrm>
        </p:spPr>
        <p:txBody>
          <a:bodyPr/>
          <a:lstStyle/>
          <a:p>
            <a:r>
              <a:rPr lang="en-US" dirty="0"/>
              <a:t>Scorecard – Failing records</a:t>
            </a:r>
            <a:endParaRPr lang="en-IN" dirty="0"/>
          </a:p>
        </p:txBody>
      </p:sp>
      <p:pic>
        <p:nvPicPr>
          <p:cNvPr id="3" name="Picture 2">
            <a:extLst>
              <a:ext uri="{FF2B5EF4-FFF2-40B4-BE49-F238E27FC236}">
                <a16:creationId xmlns:a16="http://schemas.microsoft.com/office/drawing/2014/main" id="{84E71D83-41FC-414B-946C-72EB01033249}"/>
              </a:ext>
            </a:extLst>
          </p:cNvPr>
          <p:cNvPicPr>
            <a:picLocks noChangeAspect="1"/>
          </p:cNvPicPr>
          <p:nvPr/>
        </p:nvPicPr>
        <p:blipFill>
          <a:blip r:embed="rId2"/>
          <a:stretch>
            <a:fillRect/>
          </a:stretch>
        </p:blipFill>
        <p:spPr>
          <a:xfrm>
            <a:off x="815009" y="1475771"/>
            <a:ext cx="10273748" cy="4598379"/>
          </a:xfrm>
          <a:prstGeom prst="rect">
            <a:avLst/>
          </a:prstGeom>
        </p:spPr>
      </p:pic>
    </p:spTree>
    <p:extLst>
      <p:ext uri="{BB962C8B-B14F-4D97-AF65-F5344CB8AC3E}">
        <p14:creationId xmlns:p14="http://schemas.microsoft.com/office/powerpoint/2010/main" val="1822393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D24FC-0412-46C1-9997-1B5455D44EDC}"/>
              </a:ext>
            </a:extLst>
          </p:cNvPr>
          <p:cNvSpPr>
            <a:spLocks noGrp="1"/>
          </p:cNvSpPr>
          <p:nvPr>
            <p:ph type="title"/>
          </p:nvPr>
        </p:nvSpPr>
        <p:spPr>
          <a:xfrm>
            <a:off x="605367" y="306375"/>
            <a:ext cx="10977033" cy="717355"/>
          </a:xfrm>
        </p:spPr>
        <p:txBody>
          <a:bodyPr/>
          <a:lstStyle/>
          <a:p>
            <a:r>
              <a:rPr lang="en-US" dirty="0"/>
              <a:t>Scorecard – Dashboard</a:t>
            </a:r>
            <a:endParaRPr lang="en-IN" dirty="0"/>
          </a:p>
        </p:txBody>
      </p:sp>
      <p:pic>
        <p:nvPicPr>
          <p:cNvPr id="4" name="Picture 3">
            <a:extLst>
              <a:ext uri="{FF2B5EF4-FFF2-40B4-BE49-F238E27FC236}">
                <a16:creationId xmlns:a16="http://schemas.microsoft.com/office/drawing/2014/main" id="{DD69A8E1-6C9B-4945-BF5C-0E94CE0394DA}"/>
              </a:ext>
            </a:extLst>
          </p:cNvPr>
          <p:cNvPicPr>
            <a:picLocks noChangeAspect="1"/>
          </p:cNvPicPr>
          <p:nvPr/>
        </p:nvPicPr>
        <p:blipFill>
          <a:blip r:embed="rId2"/>
          <a:stretch>
            <a:fillRect/>
          </a:stretch>
        </p:blipFill>
        <p:spPr>
          <a:xfrm>
            <a:off x="728176" y="1182757"/>
            <a:ext cx="10735647" cy="4775127"/>
          </a:xfrm>
          <a:prstGeom prst="rect">
            <a:avLst/>
          </a:prstGeom>
        </p:spPr>
      </p:pic>
    </p:spTree>
    <p:extLst>
      <p:ext uri="{BB962C8B-B14F-4D97-AF65-F5344CB8AC3E}">
        <p14:creationId xmlns:p14="http://schemas.microsoft.com/office/powerpoint/2010/main" val="2648604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AutoShape 10" descr="Jigsaw puzzle bulb animated illustration, Teamwork, Yellow light ...">
            <a:extLst>
              <a:ext uri="{FF2B5EF4-FFF2-40B4-BE49-F238E27FC236}">
                <a16:creationId xmlns:a16="http://schemas.microsoft.com/office/drawing/2014/main" id="{6F3C8D76-2D2B-4951-A91D-F3A1454A658B}"/>
              </a:ext>
            </a:extLst>
          </p:cNvPr>
          <p:cNvSpPr>
            <a:spLocks noChangeAspect="1" noChangeArrowheads="1"/>
          </p:cNvSpPr>
          <p:nvPr/>
        </p:nvSpPr>
        <p:spPr bwMode="auto">
          <a:xfrm>
            <a:off x="5943600" y="32413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E2E38"/>
              </a:solidFill>
              <a:effectLst/>
              <a:uLnTx/>
              <a:uFillTx/>
              <a:latin typeface="EYInterstate Light"/>
              <a:ea typeface="+mn-ea"/>
              <a:cs typeface="+mn-cs"/>
            </a:endParaRPr>
          </a:p>
        </p:txBody>
      </p:sp>
      <p:grpSp>
        <p:nvGrpSpPr>
          <p:cNvPr id="187" name="Group 80">
            <a:extLst>
              <a:ext uri="{FF2B5EF4-FFF2-40B4-BE49-F238E27FC236}">
                <a16:creationId xmlns:a16="http://schemas.microsoft.com/office/drawing/2014/main" id="{169B97D7-BAD5-4A6C-AA4F-5713152F7F1C}"/>
              </a:ext>
            </a:extLst>
          </p:cNvPr>
          <p:cNvGrpSpPr>
            <a:grpSpLocks noChangeAspect="1"/>
          </p:cNvGrpSpPr>
          <p:nvPr/>
        </p:nvGrpSpPr>
        <p:grpSpPr bwMode="auto">
          <a:xfrm>
            <a:off x="2046019" y="3441911"/>
            <a:ext cx="469736" cy="452520"/>
            <a:chOff x="4460" y="2946"/>
            <a:chExt cx="764" cy="736"/>
          </a:xfrm>
        </p:grpSpPr>
        <p:sp>
          <p:nvSpPr>
            <p:cNvPr id="188" name="AutoShape 79">
              <a:extLst>
                <a:ext uri="{FF2B5EF4-FFF2-40B4-BE49-F238E27FC236}">
                  <a16:creationId xmlns:a16="http://schemas.microsoft.com/office/drawing/2014/main" id="{E672F285-9F96-45B4-B410-65760BE97C63}"/>
                </a:ext>
              </a:extLst>
            </p:cNvPr>
            <p:cNvSpPr>
              <a:spLocks noChangeAspect="1" noChangeArrowheads="1" noTextEdit="1"/>
            </p:cNvSpPr>
            <p:nvPr/>
          </p:nvSpPr>
          <p:spPr bwMode="auto">
            <a:xfrm>
              <a:off x="4460" y="2946"/>
              <a:ext cx="764"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89" name="Freeform 81">
              <a:extLst>
                <a:ext uri="{FF2B5EF4-FFF2-40B4-BE49-F238E27FC236}">
                  <a16:creationId xmlns:a16="http://schemas.microsoft.com/office/drawing/2014/main" id="{01C9E3D0-75D8-4520-A3A6-FB6057E55B72}"/>
                </a:ext>
              </a:extLst>
            </p:cNvPr>
            <p:cNvSpPr>
              <a:spLocks noEditPoints="1"/>
            </p:cNvSpPr>
            <p:nvPr/>
          </p:nvSpPr>
          <p:spPr bwMode="auto">
            <a:xfrm>
              <a:off x="4504" y="3124"/>
              <a:ext cx="74" cy="552"/>
            </a:xfrm>
            <a:custGeom>
              <a:avLst/>
              <a:gdLst>
                <a:gd name="T0" fmla="*/ 36 w 74"/>
                <a:gd name="T1" fmla="*/ 552 h 552"/>
                <a:gd name="T2" fmla="*/ 0 w 74"/>
                <a:gd name="T3" fmla="*/ 478 h 552"/>
                <a:gd name="T4" fmla="*/ 0 w 74"/>
                <a:gd name="T5" fmla="*/ 0 h 552"/>
                <a:gd name="T6" fmla="*/ 74 w 74"/>
                <a:gd name="T7" fmla="*/ 0 h 552"/>
                <a:gd name="T8" fmla="*/ 74 w 74"/>
                <a:gd name="T9" fmla="*/ 478 h 552"/>
                <a:gd name="T10" fmla="*/ 36 w 74"/>
                <a:gd name="T11" fmla="*/ 552 h 552"/>
                <a:gd name="T12" fmla="*/ 18 w 74"/>
                <a:gd name="T13" fmla="*/ 474 h 552"/>
                <a:gd name="T14" fmla="*/ 36 w 74"/>
                <a:gd name="T15" fmla="*/ 512 h 552"/>
                <a:gd name="T16" fmla="*/ 56 w 74"/>
                <a:gd name="T17" fmla="*/ 474 h 552"/>
                <a:gd name="T18" fmla="*/ 56 w 74"/>
                <a:gd name="T19" fmla="*/ 18 h 552"/>
                <a:gd name="T20" fmla="*/ 18 w 74"/>
                <a:gd name="T21" fmla="*/ 18 h 552"/>
                <a:gd name="T22" fmla="*/ 18 w 74"/>
                <a:gd name="T23" fmla="*/ 474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52">
                  <a:moveTo>
                    <a:pt x="36" y="552"/>
                  </a:moveTo>
                  <a:lnTo>
                    <a:pt x="0" y="478"/>
                  </a:lnTo>
                  <a:lnTo>
                    <a:pt x="0" y="0"/>
                  </a:lnTo>
                  <a:lnTo>
                    <a:pt x="74" y="0"/>
                  </a:lnTo>
                  <a:lnTo>
                    <a:pt x="74" y="478"/>
                  </a:lnTo>
                  <a:lnTo>
                    <a:pt x="36" y="552"/>
                  </a:lnTo>
                  <a:close/>
                  <a:moveTo>
                    <a:pt x="18" y="474"/>
                  </a:moveTo>
                  <a:lnTo>
                    <a:pt x="36" y="512"/>
                  </a:lnTo>
                  <a:lnTo>
                    <a:pt x="56" y="474"/>
                  </a:lnTo>
                  <a:lnTo>
                    <a:pt x="56" y="18"/>
                  </a:lnTo>
                  <a:lnTo>
                    <a:pt x="18" y="18"/>
                  </a:lnTo>
                  <a:lnTo>
                    <a:pt x="18" y="47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0" name="Rectangle 82">
              <a:extLst>
                <a:ext uri="{FF2B5EF4-FFF2-40B4-BE49-F238E27FC236}">
                  <a16:creationId xmlns:a16="http://schemas.microsoft.com/office/drawing/2014/main" id="{9ADCA545-2B6F-4965-8505-59A2DE45BE51}"/>
                </a:ext>
              </a:extLst>
            </p:cNvPr>
            <p:cNvSpPr>
              <a:spLocks noChangeArrowheads="1"/>
            </p:cNvSpPr>
            <p:nvPr/>
          </p:nvSpPr>
          <p:spPr bwMode="auto">
            <a:xfrm>
              <a:off x="4532" y="3652"/>
              <a:ext cx="18" cy="3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1" name="Rectangle 83">
              <a:extLst>
                <a:ext uri="{FF2B5EF4-FFF2-40B4-BE49-F238E27FC236}">
                  <a16:creationId xmlns:a16="http://schemas.microsoft.com/office/drawing/2014/main" id="{76D967B5-9FF8-4121-B6AD-383494CBD613}"/>
                </a:ext>
              </a:extLst>
            </p:cNvPr>
            <p:cNvSpPr>
              <a:spLocks noChangeArrowheads="1"/>
            </p:cNvSpPr>
            <p:nvPr/>
          </p:nvSpPr>
          <p:spPr bwMode="auto">
            <a:xfrm>
              <a:off x="4504" y="3576"/>
              <a:ext cx="7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2" name="Freeform 84">
              <a:extLst>
                <a:ext uri="{FF2B5EF4-FFF2-40B4-BE49-F238E27FC236}">
                  <a16:creationId xmlns:a16="http://schemas.microsoft.com/office/drawing/2014/main" id="{4F74BD9E-3595-42B8-B5A3-FC1FD579F2E4}"/>
                </a:ext>
              </a:extLst>
            </p:cNvPr>
            <p:cNvSpPr>
              <a:spLocks noEditPoints="1"/>
            </p:cNvSpPr>
            <p:nvPr/>
          </p:nvSpPr>
          <p:spPr bwMode="auto">
            <a:xfrm>
              <a:off x="4516" y="3086"/>
              <a:ext cx="50" cy="56"/>
            </a:xfrm>
            <a:custGeom>
              <a:avLst/>
              <a:gdLst>
                <a:gd name="T0" fmla="*/ 50 w 50"/>
                <a:gd name="T1" fmla="*/ 56 h 56"/>
                <a:gd name="T2" fmla="*/ 0 w 50"/>
                <a:gd name="T3" fmla="*/ 56 h 56"/>
                <a:gd name="T4" fmla="*/ 0 w 50"/>
                <a:gd name="T5" fmla="*/ 0 h 56"/>
                <a:gd name="T6" fmla="*/ 50 w 50"/>
                <a:gd name="T7" fmla="*/ 0 h 56"/>
                <a:gd name="T8" fmla="*/ 50 w 50"/>
                <a:gd name="T9" fmla="*/ 56 h 56"/>
                <a:gd name="T10" fmla="*/ 18 w 50"/>
                <a:gd name="T11" fmla="*/ 38 h 56"/>
                <a:gd name="T12" fmla="*/ 32 w 50"/>
                <a:gd name="T13" fmla="*/ 38 h 56"/>
                <a:gd name="T14" fmla="*/ 32 w 50"/>
                <a:gd name="T15" fmla="*/ 18 h 56"/>
                <a:gd name="T16" fmla="*/ 18 w 50"/>
                <a:gd name="T17" fmla="*/ 18 h 56"/>
                <a:gd name="T18" fmla="*/ 18 w 50"/>
                <a:gd name="T19"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6">
                  <a:moveTo>
                    <a:pt x="50" y="56"/>
                  </a:moveTo>
                  <a:lnTo>
                    <a:pt x="0" y="56"/>
                  </a:lnTo>
                  <a:lnTo>
                    <a:pt x="0" y="0"/>
                  </a:lnTo>
                  <a:lnTo>
                    <a:pt x="50" y="0"/>
                  </a:lnTo>
                  <a:lnTo>
                    <a:pt x="50" y="56"/>
                  </a:lnTo>
                  <a:close/>
                  <a:moveTo>
                    <a:pt x="18" y="38"/>
                  </a:moveTo>
                  <a:lnTo>
                    <a:pt x="32" y="38"/>
                  </a:lnTo>
                  <a:lnTo>
                    <a:pt x="32" y="18"/>
                  </a:lnTo>
                  <a:lnTo>
                    <a:pt x="18" y="18"/>
                  </a:lnTo>
                  <a:lnTo>
                    <a:pt x="18" y="3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3" name="Freeform 85">
              <a:extLst>
                <a:ext uri="{FF2B5EF4-FFF2-40B4-BE49-F238E27FC236}">
                  <a16:creationId xmlns:a16="http://schemas.microsoft.com/office/drawing/2014/main" id="{AEC2CBB3-1C32-4CC2-993A-6FDB1EDA9709}"/>
                </a:ext>
              </a:extLst>
            </p:cNvPr>
            <p:cNvSpPr>
              <a:spLocks/>
            </p:cNvSpPr>
            <p:nvPr/>
          </p:nvSpPr>
          <p:spPr bwMode="auto">
            <a:xfrm>
              <a:off x="4460" y="3158"/>
              <a:ext cx="118" cy="214"/>
            </a:xfrm>
            <a:custGeom>
              <a:avLst/>
              <a:gdLst>
                <a:gd name="T0" fmla="*/ 18 w 118"/>
                <a:gd name="T1" fmla="*/ 214 h 214"/>
                <a:gd name="T2" fmla="*/ 0 w 118"/>
                <a:gd name="T3" fmla="*/ 214 h 214"/>
                <a:gd name="T4" fmla="*/ 0 w 118"/>
                <a:gd name="T5" fmla="*/ 32 h 214"/>
                <a:gd name="T6" fmla="*/ 0 w 118"/>
                <a:gd name="T7" fmla="*/ 32 h 214"/>
                <a:gd name="T8" fmla="*/ 0 w 118"/>
                <a:gd name="T9" fmla="*/ 26 h 214"/>
                <a:gd name="T10" fmla="*/ 2 w 118"/>
                <a:gd name="T11" fmla="*/ 20 h 214"/>
                <a:gd name="T12" fmla="*/ 6 w 118"/>
                <a:gd name="T13" fmla="*/ 14 h 214"/>
                <a:gd name="T14" fmla="*/ 10 w 118"/>
                <a:gd name="T15" fmla="*/ 10 h 214"/>
                <a:gd name="T16" fmla="*/ 14 w 118"/>
                <a:gd name="T17" fmla="*/ 6 h 214"/>
                <a:gd name="T18" fmla="*/ 20 w 118"/>
                <a:gd name="T19" fmla="*/ 2 h 214"/>
                <a:gd name="T20" fmla="*/ 26 w 118"/>
                <a:gd name="T21" fmla="*/ 0 h 214"/>
                <a:gd name="T22" fmla="*/ 32 w 118"/>
                <a:gd name="T23" fmla="*/ 0 h 214"/>
                <a:gd name="T24" fmla="*/ 118 w 118"/>
                <a:gd name="T25" fmla="*/ 0 h 214"/>
                <a:gd name="T26" fmla="*/ 118 w 118"/>
                <a:gd name="T27" fmla="*/ 18 h 214"/>
                <a:gd name="T28" fmla="*/ 32 w 118"/>
                <a:gd name="T29" fmla="*/ 18 h 214"/>
                <a:gd name="T30" fmla="*/ 32 w 118"/>
                <a:gd name="T31" fmla="*/ 18 h 214"/>
                <a:gd name="T32" fmla="*/ 26 w 118"/>
                <a:gd name="T33" fmla="*/ 20 h 214"/>
                <a:gd name="T34" fmla="*/ 22 w 118"/>
                <a:gd name="T35" fmla="*/ 22 h 214"/>
                <a:gd name="T36" fmla="*/ 20 w 118"/>
                <a:gd name="T37" fmla="*/ 26 h 214"/>
                <a:gd name="T38" fmla="*/ 18 w 118"/>
                <a:gd name="T39" fmla="*/ 32 h 214"/>
                <a:gd name="T40" fmla="*/ 18 w 118"/>
                <a:gd name="T4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214">
                  <a:moveTo>
                    <a:pt x="18" y="214"/>
                  </a:moveTo>
                  <a:lnTo>
                    <a:pt x="0" y="214"/>
                  </a:lnTo>
                  <a:lnTo>
                    <a:pt x="0" y="32"/>
                  </a:lnTo>
                  <a:lnTo>
                    <a:pt x="0" y="32"/>
                  </a:lnTo>
                  <a:lnTo>
                    <a:pt x="0" y="26"/>
                  </a:lnTo>
                  <a:lnTo>
                    <a:pt x="2" y="20"/>
                  </a:lnTo>
                  <a:lnTo>
                    <a:pt x="6" y="14"/>
                  </a:lnTo>
                  <a:lnTo>
                    <a:pt x="10" y="10"/>
                  </a:lnTo>
                  <a:lnTo>
                    <a:pt x="14" y="6"/>
                  </a:lnTo>
                  <a:lnTo>
                    <a:pt x="20" y="2"/>
                  </a:lnTo>
                  <a:lnTo>
                    <a:pt x="26" y="0"/>
                  </a:lnTo>
                  <a:lnTo>
                    <a:pt x="32" y="0"/>
                  </a:lnTo>
                  <a:lnTo>
                    <a:pt x="118" y="0"/>
                  </a:lnTo>
                  <a:lnTo>
                    <a:pt x="118" y="18"/>
                  </a:lnTo>
                  <a:lnTo>
                    <a:pt x="32" y="18"/>
                  </a:lnTo>
                  <a:lnTo>
                    <a:pt x="32" y="18"/>
                  </a:lnTo>
                  <a:lnTo>
                    <a:pt x="26" y="20"/>
                  </a:lnTo>
                  <a:lnTo>
                    <a:pt x="22" y="22"/>
                  </a:lnTo>
                  <a:lnTo>
                    <a:pt x="20" y="26"/>
                  </a:lnTo>
                  <a:lnTo>
                    <a:pt x="18" y="32"/>
                  </a:lnTo>
                  <a:lnTo>
                    <a:pt x="18" y="21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4" name="Freeform 86">
              <a:extLst>
                <a:ext uri="{FF2B5EF4-FFF2-40B4-BE49-F238E27FC236}">
                  <a16:creationId xmlns:a16="http://schemas.microsoft.com/office/drawing/2014/main" id="{24004F01-9422-4763-859F-297ED4B56696}"/>
                </a:ext>
              </a:extLst>
            </p:cNvPr>
            <p:cNvSpPr>
              <a:spLocks noEditPoints="1"/>
            </p:cNvSpPr>
            <p:nvPr/>
          </p:nvSpPr>
          <p:spPr bwMode="auto">
            <a:xfrm>
              <a:off x="4936" y="3336"/>
              <a:ext cx="288" cy="288"/>
            </a:xfrm>
            <a:custGeom>
              <a:avLst/>
              <a:gdLst>
                <a:gd name="T0" fmla="*/ 116 w 288"/>
                <a:gd name="T1" fmla="*/ 288 h 288"/>
                <a:gd name="T2" fmla="*/ 112 w 288"/>
                <a:gd name="T3" fmla="*/ 250 h 288"/>
                <a:gd name="T4" fmla="*/ 62 w 288"/>
                <a:gd name="T5" fmla="*/ 266 h 288"/>
                <a:gd name="T6" fmla="*/ 46 w 288"/>
                <a:gd name="T7" fmla="*/ 196 h 288"/>
                <a:gd name="T8" fmla="*/ 38 w 288"/>
                <a:gd name="T9" fmla="*/ 176 h 288"/>
                <a:gd name="T10" fmla="*/ 0 w 288"/>
                <a:gd name="T11" fmla="*/ 116 h 288"/>
                <a:gd name="T12" fmla="*/ 38 w 288"/>
                <a:gd name="T13" fmla="*/ 112 h 288"/>
                <a:gd name="T14" fmla="*/ 22 w 288"/>
                <a:gd name="T15" fmla="*/ 62 h 288"/>
                <a:gd name="T16" fmla="*/ 92 w 288"/>
                <a:gd name="T17" fmla="*/ 46 h 288"/>
                <a:gd name="T18" fmla="*/ 112 w 288"/>
                <a:gd name="T19" fmla="*/ 38 h 288"/>
                <a:gd name="T20" fmla="*/ 172 w 288"/>
                <a:gd name="T21" fmla="*/ 0 h 288"/>
                <a:gd name="T22" fmla="*/ 176 w 288"/>
                <a:gd name="T23" fmla="*/ 38 h 288"/>
                <a:gd name="T24" fmla="*/ 226 w 288"/>
                <a:gd name="T25" fmla="*/ 22 h 288"/>
                <a:gd name="T26" fmla="*/ 240 w 288"/>
                <a:gd name="T27" fmla="*/ 92 h 288"/>
                <a:gd name="T28" fmla="*/ 250 w 288"/>
                <a:gd name="T29" fmla="*/ 112 h 288"/>
                <a:gd name="T30" fmla="*/ 288 w 288"/>
                <a:gd name="T31" fmla="*/ 172 h 288"/>
                <a:gd name="T32" fmla="*/ 250 w 288"/>
                <a:gd name="T33" fmla="*/ 176 h 288"/>
                <a:gd name="T34" fmla="*/ 266 w 288"/>
                <a:gd name="T35" fmla="*/ 226 h 288"/>
                <a:gd name="T36" fmla="*/ 196 w 288"/>
                <a:gd name="T37" fmla="*/ 242 h 288"/>
                <a:gd name="T38" fmla="*/ 176 w 288"/>
                <a:gd name="T39" fmla="*/ 250 h 288"/>
                <a:gd name="T40" fmla="*/ 132 w 288"/>
                <a:gd name="T41" fmla="*/ 270 h 288"/>
                <a:gd name="T42" fmla="*/ 158 w 288"/>
                <a:gd name="T43" fmla="*/ 236 h 288"/>
                <a:gd name="T44" fmla="*/ 164 w 288"/>
                <a:gd name="T45" fmla="*/ 234 h 288"/>
                <a:gd name="T46" fmla="*/ 192 w 288"/>
                <a:gd name="T47" fmla="*/ 222 h 288"/>
                <a:gd name="T48" fmla="*/ 224 w 288"/>
                <a:gd name="T49" fmla="*/ 242 h 288"/>
                <a:gd name="T50" fmla="*/ 218 w 288"/>
                <a:gd name="T51" fmla="*/ 198 h 288"/>
                <a:gd name="T52" fmla="*/ 222 w 288"/>
                <a:gd name="T53" fmla="*/ 192 h 288"/>
                <a:gd name="T54" fmla="*/ 234 w 288"/>
                <a:gd name="T55" fmla="*/ 166 h 288"/>
                <a:gd name="T56" fmla="*/ 270 w 288"/>
                <a:gd name="T57" fmla="*/ 156 h 288"/>
                <a:gd name="T58" fmla="*/ 234 w 288"/>
                <a:gd name="T59" fmla="*/ 128 h 288"/>
                <a:gd name="T60" fmla="*/ 234 w 288"/>
                <a:gd name="T61" fmla="*/ 122 h 288"/>
                <a:gd name="T62" fmla="*/ 222 w 288"/>
                <a:gd name="T63" fmla="*/ 96 h 288"/>
                <a:gd name="T64" fmla="*/ 240 w 288"/>
                <a:gd name="T65" fmla="*/ 64 h 288"/>
                <a:gd name="T66" fmla="*/ 198 w 288"/>
                <a:gd name="T67" fmla="*/ 68 h 288"/>
                <a:gd name="T68" fmla="*/ 192 w 288"/>
                <a:gd name="T69" fmla="*/ 66 h 288"/>
                <a:gd name="T70" fmla="*/ 164 w 288"/>
                <a:gd name="T71" fmla="*/ 54 h 288"/>
                <a:gd name="T72" fmla="*/ 156 w 288"/>
                <a:gd name="T73" fmla="*/ 18 h 288"/>
                <a:gd name="T74" fmla="*/ 128 w 288"/>
                <a:gd name="T75" fmla="*/ 52 h 288"/>
                <a:gd name="T76" fmla="*/ 122 w 288"/>
                <a:gd name="T77" fmla="*/ 54 h 288"/>
                <a:gd name="T78" fmla="*/ 94 w 288"/>
                <a:gd name="T79" fmla="*/ 66 h 288"/>
                <a:gd name="T80" fmla="*/ 62 w 288"/>
                <a:gd name="T81" fmla="*/ 46 h 288"/>
                <a:gd name="T82" fmla="*/ 68 w 288"/>
                <a:gd name="T83" fmla="*/ 90 h 288"/>
                <a:gd name="T84" fmla="*/ 64 w 288"/>
                <a:gd name="T85" fmla="*/ 96 h 288"/>
                <a:gd name="T86" fmla="*/ 54 w 288"/>
                <a:gd name="T87" fmla="*/ 122 h 288"/>
                <a:gd name="T88" fmla="*/ 18 w 288"/>
                <a:gd name="T89" fmla="*/ 132 h 288"/>
                <a:gd name="T90" fmla="*/ 52 w 288"/>
                <a:gd name="T91" fmla="*/ 160 h 288"/>
                <a:gd name="T92" fmla="*/ 54 w 288"/>
                <a:gd name="T93" fmla="*/ 166 h 288"/>
                <a:gd name="T94" fmla="*/ 64 w 288"/>
                <a:gd name="T95" fmla="*/ 192 h 288"/>
                <a:gd name="T96" fmla="*/ 46 w 288"/>
                <a:gd name="T97" fmla="*/ 224 h 288"/>
                <a:gd name="T98" fmla="*/ 90 w 288"/>
                <a:gd name="T99" fmla="*/ 220 h 288"/>
                <a:gd name="T100" fmla="*/ 96 w 288"/>
                <a:gd name="T101" fmla="*/ 222 h 288"/>
                <a:gd name="T102" fmla="*/ 122 w 288"/>
                <a:gd name="T103" fmla="*/ 234 h 288"/>
                <a:gd name="T104" fmla="*/ 132 w 288"/>
                <a:gd name="T105" fmla="*/ 270 h 288"/>
                <a:gd name="T106" fmla="*/ 278 w 288"/>
                <a:gd name="T107" fmla="*/ 16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172" y="288"/>
                  </a:moveTo>
                  <a:lnTo>
                    <a:pt x="116" y="288"/>
                  </a:lnTo>
                  <a:lnTo>
                    <a:pt x="112" y="250"/>
                  </a:lnTo>
                  <a:lnTo>
                    <a:pt x="112" y="250"/>
                  </a:lnTo>
                  <a:lnTo>
                    <a:pt x="92" y="242"/>
                  </a:lnTo>
                  <a:lnTo>
                    <a:pt x="62" y="266"/>
                  </a:lnTo>
                  <a:lnTo>
                    <a:pt x="22" y="226"/>
                  </a:lnTo>
                  <a:lnTo>
                    <a:pt x="46" y="196"/>
                  </a:lnTo>
                  <a:lnTo>
                    <a:pt x="46" y="196"/>
                  </a:lnTo>
                  <a:lnTo>
                    <a:pt x="38" y="176"/>
                  </a:lnTo>
                  <a:lnTo>
                    <a:pt x="0" y="172"/>
                  </a:lnTo>
                  <a:lnTo>
                    <a:pt x="0" y="116"/>
                  </a:lnTo>
                  <a:lnTo>
                    <a:pt x="38" y="112"/>
                  </a:lnTo>
                  <a:lnTo>
                    <a:pt x="38" y="112"/>
                  </a:lnTo>
                  <a:lnTo>
                    <a:pt x="46" y="92"/>
                  </a:lnTo>
                  <a:lnTo>
                    <a:pt x="22" y="62"/>
                  </a:lnTo>
                  <a:lnTo>
                    <a:pt x="62" y="22"/>
                  </a:lnTo>
                  <a:lnTo>
                    <a:pt x="92" y="46"/>
                  </a:lnTo>
                  <a:lnTo>
                    <a:pt x="92" y="46"/>
                  </a:lnTo>
                  <a:lnTo>
                    <a:pt x="112" y="38"/>
                  </a:lnTo>
                  <a:lnTo>
                    <a:pt x="116" y="0"/>
                  </a:lnTo>
                  <a:lnTo>
                    <a:pt x="172" y="0"/>
                  </a:lnTo>
                  <a:lnTo>
                    <a:pt x="176" y="38"/>
                  </a:lnTo>
                  <a:lnTo>
                    <a:pt x="176" y="38"/>
                  </a:lnTo>
                  <a:lnTo>
                    <a:pt x="196" y="46"/>
                  </a:lnTo>
                  <a:lnTo>
                    <a:pt x="226" y="22"/>
                  </a:lnTo>
                  <a:lnTo>
                    <a:pt x="266" y="62"/>
                  </a:lnTo>
                  <a:lnTo>
                    <a:pt x="240" y="92"/>
                  </a:lnTo>
                  <a:lnTo>
                    <a:pt x="240" y="92"/>
                  </a:lnTo>
                  <a:lnTo>
                    <a:pt x="250" y="112"/>
                  </a:lnTo>
                  <a:lnTo>
                    <a:pt x="288" y="116"/>
                  </a:lnTo>
                  <a:lnTo>
                    <a:pt x="288" y="172"/>
                  </a:lnTo>
                  <a:lnTo>
                    <a:pt x="250" y="176"/>
                  </a:lnTo>
                  <a:lnTo>
                    <a:pt x="250" y="176"/>
                  </a:lnTo>
                  <a:lnTo>
                    <a:pt x="240" y="196"/>
                  </a:lnTo>
                  <a:lnTo>
                    <a:pt x="266" y="226"/>
                  </a:lnTo>
                  <a:lnTo>
                    <a:pt x="226" y="266"/>
                  </a:lnTo>
                  <a:lnTo>
                    <a:pt x="196" y="242"/>
                  </a:lnTo>
                  <a:lnTo>
                    <a:pt x="196" y="242"/>
                  </a:lnTo>
                  <a:lnTo>
                    <a:pt x="176" y="250"/>
                  </a:lnTo>
                  <a:lnTo>
                    <a:pt x="172" y="288"/>
                  </a:lnTo>
                  <a:close/>
                  <a:moveTo>
                    <a:pt x="132" y="270"/>
                  </a:moveTo>
                  <a:lnTo>
                    <a:pt x="156" y="270"/>
                  </a:lnTo>
                  <a:lnTo>
                    <a:pt x="158" y="236"/>
                  </a:lnTo>
                  <a:lnTo>
                    <a:pt x="164" y="234"/>
                  </a:lnTo>
                  <a:lnTo>
                    <a:pt x="164" y="234"/>
                  </a:lnTo>
                  <a:lnTo>
                    <a:pt x="178" y="230"/>
                  </a:lnTo>
                  <a:lnTo>
                    <a:pt x="192" y="222"/>
                  </a:lnTo>
                  <a:lnTo>
                    <a:pt x="198" y="220"/>
                  </a:lnTo>
                  <a:lnTo>
                    <a:pt x="224" y="242"/>
                  </a:lnTo>
                  <a:lnTo>
                    <a:pt x="240" y="224"/>
                  </a:lnTo>
                  <a:lnTo>
                    <a:pt x="218" y="198"/>
                  </a:lnTo>
                  <a:lnTo>
                    <a:pt x="222" y="192"/>
                  </a:lnTo>
                  <a:lnTo>
                    <a:pt x="222" y="192"/>
                  </a:lnTo>
                  <a:lnTo>
                    <a:pt x="228" y="180"/>
                  </a:lnTo>
                  <a:lnTo>
                    <a:pt x="234" y="166"/>
                  </a:lnTo>
                  <a:lnTo>
                    <a:pt x="234" y="160"/>
                  </a:lnTo>
                  <a:lnTo>
                    <a:pt x="270" y="156"/>
                  </a:lnTo>
                  <a:lnTo>
                    <a:pt x="270" y="132"/>
                  </a:lnTo>
                  <a:lnTo>
                    <a:pt x="234" y="128"/>
                  </a:lnTo>
                  <a:lnTo>
                    <a:pt x="234" y="122"/>
                  </a:lnTo>
                  <a:lnTo>
                    <a:pt x="234" y="122"/>
                  </a:lnTo>
                  <a:lnTo>
                    <a:pt x="228" y="108"/>
                  </a:lnTo>
                  <a:lnTo>
                    <a:pt x="222" y="96"/>
                  </a:lnTo>
                  <a:lnTo>
                    <a:pt x="218" y="90"/>
                  </a:lnTo>
                  <a:lnTo>
                    <a:pt x="240" y="64"/>
                  </a:lnTo>
                  <a:lnTo>
                    <a:pt x="224" y="46"/>
                  </a:lnTo>
                  <a:lnTo>
                    <a:pt x="198" y="68"/>
                  </a:lnTo>
                  <a:lnTo>
                    <a:pt x="192" y="66"/>
                  </a:lnTo>
                  <a:lnTo>
                    <a:pt x="192" y="66"/>
                  </a:lnTo>
                  <a:lnTo>
                    <a:pt x="178" y="58"/>
                  </a:lnTo>
                  <a:lnTo>
                    <a:pt x="164" y="54"/>
                  </a:lnTo>
                  <a:lnTo>
                    <a:pt x="158" y="52"/>
                  </a:lnTo>
                  <a:lnTo>
                    <a:pt x="156" y="18"/>
                  </a:lnTo>
                  <a:lnTo>
                    <a:pt x="132" y="18"/>
                  </a:lnTo>
                  <a:lnTo>
                    <a:pt x="128" y="52"/>
                  </a:lnTo>
                  <a:lnTo>
                    <a:pt x="122" y="54"/>
                  </a:lnTo>
                  <a:lnTo>
                    <a:pt x="122" y="54"/>
                  </a:lnTo>
                  <a:lnTo>
                    <a:pt x="108" y="58"/>
                  </a:lnTo>
                  <a:lnTo>
                    <a:pt x="94" y="66"/>
                  </a:lnTo>
                  <a:lnTo>
                    <a:pt x="90" y="68"/>
                  </a:lnTo>
                  <a:lnTo>
                    <a:pt x="62" y="46"/>
                  </a:lnTo>
                  <a:lnTo>
                    <a:pt x="46" y="64"/>
                  </a:lnTo>
                  <a:lnTo>
                    <a:pt x="68" y="90"/>
                  </a:lnTo>
                  <a:lnTo>
                    <a:pt x="64" y="96"/>
                  </a:lnTo>
                  <a:lnTo>
                    <a:pt x="64" y="96"/>
                  </a:lnTo>
                  <a:lnTo>
                    <a:pt x="58" y="108"/>
                  </a:lnTo>
                  <a:lnTo>
                    <a:pt x="54" y="122"/>
                  </a:lnTo>
                  <a:lnTo>
                    <a:pt x="52" y="128"/>
                  </a:lnTo>
                  <a:lnTo>
                    <a:pt x="18" y="132"/>
                  </a:lnTo>
                  <a:lnTo>
                    <a:pt x="18" y="156"/>
                  </a:lnTo>
                  <a:lnTo>
                    <a:pt x="52" y="160"/>
                  </a:lnTo>
                  <a:lnTo>
                    <a:pt x="54" y="166"/>
                  </a:lnTo>
                  <a:lnTo>
                    <a:pt x="54" y="166"/>
                  </a:lnTo>
                  <a:lnTo>
                    <a:pt x="58" y="180"/>
                  </a:lnTo>
                  <a:lnTo>
                    <a:pt x="64" y="192"/>
                  </a:lnTo>
                  <a:lnTo>
                    <a:pt x="68" y="198"/>
                  </a:lnTo>
                  <a:lnTo>
                    <a:pt x="46" y="224"/>
                  </a:lnTo>
                  <a:lnTo>
                    <a:pt x="62" y="242"/>
                  </a:lnTo>
                  <a:lnTo>
                    <a:pt x="90" y="220"/>
                  </a:lnTo>
                  <a:lnTo>
                    <a:pt x="96" y="222"/>
                  </a:lnTo>
                  <a:lnTo>
                    <a:pt x="96" y="222"/>
                  </a:lnTo>
                  <a:lnTo>
                    <a:pt x="108" y="230"/>
                  </a:lnTo>
                  <a:lnTo>
                    <a:pt x="122" y="234"/>
                  </a:lnTo>
                  <a:lnTo>
                    <a:pt x="128" y="236"/>
                  </a:lnTo>
                  <a:lnTo>
                    <a:pt x="132" y="270"/>
                  </a:lnTo>
                  <a:close/>
                  <a:moveTo>
                    <a:pt x="278" y="164"/>
                  </a:moveTo>
                  <a:lnTo>
                    <a:pt x="278" y="164"/>
                  </a:lnTo>
                  <a:lnTo>
                    <a:pt x="278" y="16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5" name="Freeform 87">
              <a:extLst>
                <a:ext uri="{FF2B5EF4-FFF2-40B4-BE49-F238E27FC236}">
                  <a16:creationId xmlns:a16="http://schemas.microsoft.com/office/drawing/2014/main" id="{4F4742D5-9D0C-4667-824B-ECF12BDEE34D}"/>
                </a:ext>
              </a:extLst>
            </p:cNvPr>
            <p:cNvSpPr>
              <a:spLocks noEditPoints="1"/>
            </p:cNvSpPr>
            <p:nvPr/>
          </p:nvSpPr>
          <p:spPr bwMode="auto">
            <a:xfrm>
              <a:off x="4718" y="2946"/>
              <a:ext cx="258" cy="112"/>
            </a:xfrm>
            <a:custGeom>
              <a:avLst/>
              <a:gdLst>
                <a:gd name="T0" fmla="*/ 258 w 258"/>
                <a:gd name="T1" fmla="*/ 112 h 112"/>
                <a:gd name="T2" fmla="*/ 0 w 258"/>
                <a:gd name="T3" fmla="*/ 112 h 112"/>
                <a:gd name="T4" fmla="*/ 0 w 258"/>
                <a:gd name="T5" fmla="*/ 0 h 112"/>
                <a:gd name="T6" fmla="*/ 258 w 258"/>
                <a:gd name="T7" fmla="*/ 0 h 112"/>
                <a:gd name="T8" fmla="*/ 258 w 258"/>
                <a:gd name="T9" fmla="*/ 112 h 112"/>
                <a:gd name="T10" fmla="*/ 18 w 258"/>
                <a:gd name="T11" fmla="*/ 94 h 112"/>
                <a:gd name="T12" fmla="*/ 240 w 258"/>
                <a:gd name="T13" fmla="*/ 94 h 112"/>
                <a:gd name="T14" fmla="*/ 240 w 258"/>
                <a:gd name="T15" fmla="*/ 18 h 112"/>
                <a:gd name="T16" fmla="*/ 18 w 258"/>
                <a:gd name="T17" fmla="*/ 18 h 112"/>
                <a:gd name="T18" fmla="*/ 18 w 258"/>
                <a:gd name="T19" fmla="*/ 9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112">
                  <a:moveTo>
                    <a:pt x="258" y="112"/>
                  </a:moveTo>
                  <a:lnTo>
                    <a:pt x="0" y="112"/>
                  </a:lnTo>
                  <a:lnTo>
                    <a:pt x="0" y="0"/>
                  </a:lnTo>
                  <a:lnTo>
                    <a:pt x="258" y="0"/>
                  </a:lnTo>
                  <a:lnTo>
                    <a:pt x="258" y="112"/>
                  </a:lnTo>
                  <a:close/>
                  <a:moveTo>
                    <a:pt x="18" y="94"/>
                  </a:moveTo>
                  <a:lnTo>
                    <a:pt x="240" y="94"/>
                  </a:lnTo>
                  <a:lnTo>
                    <a:pt x="240" y="18"/>
                  </a:lnTo>
                  <a:lnTo>
                    <a:pt x="18" y="18"/>
                  </a:lnTo>
                  <a:lnTo>
                    <a:pt x="18" y="9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6" name="Freeform 88">
              <a:extLst>
                <a:ext uri="{FF2B5EF4-FFF2-40B4-BE49-F238E27FC236}">
                  <a16:creationId xmlns:a16="http://schemas.microsoft.com/office/drawing/2014/main" id="{2848C007-0276-4389-B0A9-4F038D524660}"/>
                </a:ext>
              </a:extLst>
            </p:cNvPr>
            <p:cNvSpPr>
              <a:spLocks/>
            </p:cNvSpPr>
            <p:nvPr/>
          </p:nvSpPr>
          <p:spPr bwMode="auto">
            <a:xfrm>
              <a:off x="4606" y="2992"/>
              <a:ext cx="482" cy="690"/>
            </a:xfrm>
            <a:custGeom>
              <a:avLst/>
              <a:gdLst>
                <a:gd name="T0" fmla="*/ 482 w 482"/>
                <a:gd name="T1" fmla="*/ 690 h 690"/>
                <a:gd name="T2" fmla="*/ 0 w 482"/>
                <a:gd name="T3" fmla="*/ 690 h 690"/>
                <a:gd name="T4" fmla="*/ 0 w 482"/>
                <a:gd name="T5" fmla="*/ 0 h 690"/>
                <a:gd name="T6" fmla="*/ 122 w 482"/>
                <a:gd name="T7" fmla="*/ 0 h 690"/>
                <a:gd name="T8" fmla="*/ 122 w 482"/>
                <a:gd name="T9" fmla="*/ 18 h 690"/>
                <a:gd name="T10" fmla="*/ 18 w 482"/>
                <a:gd name="T11" fmla="*/ 18 h 690"/>
                <a:gd name="T12" fmla="*/ 18 w 482"/>
                <a:gd name="T13" fmla="*/ 672 h 690"/>
                <a:gd name="T14" fmla="*/ 464 w 482"/>
                <a:gd name="T15" fmla="*/ 672 h 690"/>
                <a:gd name="T16" fmla="*/ 464 w 482"/>
                <a:gd name="T17" fmla="*/ 630 h 690"/>
                <a:gd name="T18" fmla="*/ 482 w 482"/>
                <a:gd name="T19" fmla="*/ 630 h 690"/>
                <a:gd name="T20" fmla="*/ 482 w 482"/>
                <a:gd name="T21" fmla="*/ 69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690">
                  <a:moveTo>
                    <a:pt x="482" y="690"/>
                  </a:moveTo>
                  <a:lnTo>
                    <a:pt x="0" y="690"/>
                  </a:lnTo>
                  <a:lnTo>
                    <a:pt x="0" y="0"/>
                  </a:lnTo>
                  <a:lnTo>
                    <a:pt x="122" y="0"/>
                  </a:lnTo>
                  <a:lnTo>
                    <a:pt x="122" y="18"/>
                  </a:lnTo>
                  <a:lnTo>
                    <a:pt x="18" y="18"/>
                  </a:lnTo>
                  <a:lnTo>
                    <a:pt x="18" y="672"/>
                  </a:lnTo>
                  <a:lnTo>
                    <a:pt x="464" y="672"/>
                  </a:lnTo>
                  <a:lnTo>
                    <a:pt x="464" y="630"/>
                  </a:lnTo>
                  <a:lnTo>
                    <a:pt x="482" y="630"/>
                  </a:lnTo>
                  <a:lnTo>
                    <a:pt x="482" y="69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7" name="Freeform 89">
              <a:extLst>
                <a:ext uri="{FF2B5EF4-FFF2-40B4-BE49-F238E27FC236}">
                  <a16:creationId xmlns:a16="http://schemas.microsoft.com/office/drawing/2014/main" id="{281AE70B-400E-4537-B515-56AE4A431C2B}"/>
                </a:ext>
              </a:extLst>
            </p:cNvPr>
            <p:cNvSpPr>
              <a:spLocks/>
            </p:cNvSpPr>
            <p:nvPr/>
          </p:nvSpPr>
          <p:spPr bwMode="auto">
            <a:xfrm>
              <a:off x="4968" y="2992"/>
              <a:ext cx="120" cy="346"/>
            </a:xfrm>
            <a:custGeom>
              <a:avLst/>
              <a:gdLst>
                <a:gd name="T0" fmla="*/ 120 w 120"/>
                <a:gd name="T1" fmla="*/ 346 h 346"/>
                <a:gd name="T2" fmla="*/ 102 w 120"/>
                <a:gd name="T3" fmla="*/ 346 h 346"/>
                <a:gd name="T4" fmla="*/ 102 w 120"/>
                <a:gd name="T5" fmla="*/ 18 h 346"/>
                <a:gd name="T6" fmla="*/ 0 w 120"/>
                <a:gd name="T7" fmla="*/ 18 h 346"/>
                <a:gd name="T8" fmla="*/ 0 w 120"/>
                <a:gd name="T9" fmla="*/ 0 h 346"/>
                <a:gd name="T10" fmla="*/ 120 w 120"/>
                <a:gd name="T11" fmla="*/ 0 h 346"/>
                <a:gd name="T12" fmla="*/ 120 w 120"/>
                <a:gd name="T13" fmla="*/ 346 h 346"/>
              </a:gdLst>
              <a:ahLst/>
              <a:cxnLst>
                <a:cxn ang="0">
                  <a:pos x="T0" y="T1"/>
                </a:cxn>
                <a:cxn ang="0">
                  <a:pos x="T2" y="T3"/>
                </a:cxn>
                <a:cxn ang="0">
                  <a:pos x="T4" y="T5"/>
                </a:cxn>
                <a:cxn ang="0">
                  <a:pos x="T6" y="T7"/>
                </a:cxn>
                <a:cxn ang="0">
                  <a:pos x="T8" y="T9"/>
                </a:cxn>
                <a:cxn ang="0">
                  <a:pos x="T10" y="T11"/>
                </a:cxn>
                <a:cxn ang="0">
                  <a:pos x="T12" y="T13"/>
                </a:cxn>
              </a:cxnLst>
              <a:rect l="0" t="0" r="r" b="b"/>
              <a:pathLst>
                <a:path w="120" h="346">
                  <a:moveTo>
                    <a:pt x="120" y="346"/>
                  </a:moveTo>
                  <a:lnTo>
                    <a:pt x="102" y="346"/>
                  </a:lnTo>
                  <a:lnTo>
                    <a:pt x="102" y="18"/>
                  </a:lnTo>
                  <a:lnTo>
                    <a:pt x="0" y="18"/>
                  </a:lnTo>
                  <a:lnTo>
                    <a:pt x="0" y="0"/>
                  </a:lnTo>
                  <a:lnTo>
                    <a:pt x="120" y="0"/>
                  </a:lnTo>
                  <a:lnTo>
                    <a:pt x="120" y="34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8" name="Rectangle 90">
              <a:extLst>
                <a:ext uri="{FF2B5EF4-FFF2-40B4-BE49-F238E27FC236}">
                  <a16:creationId xmlns:a16="http://schemas.microsoft.com/office/drawing/2014/main" id="{162E3988-3A00-4E6E-AA9C-CE2C03D2A89B}"/>
                </a:ext>
              </a:extLst>
            </p:cNvPr>
            <p:cNvSpPr>
              <a:spLocks noChangeArrowheads="1"/>
            </p:cNvSpPr>
            <p:nvPr/>
          </p:nvSpPr>
          <p:spPr bwMode="auto">
            <a:xfrm>
              <a:off x="4790" y="2992"/>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9" name="Freeform 91">
              <a:extLst>
                <a:ext uri="{FF2B5EF4-FFF2-40B4-BE49-F238E27FC236}">
                  <a16:creationId xmlns:a16="http://schemas.microsoft.com/office/drawing/2014/main" id="{7C597B80-C4A1-49AF-8575-A6BD558F975F}"/>
                </a:ext>
              </a:extLst>
            </p:cNvPr>
            <p:cNvSpPr>
              <a:spLocks/>
            </p:cNvSpPr>
            <p:nvPr/>
          </p:nvSpPr>
          <p:spPr bwMode="auto">
            <a:xfrm>
              <a:off x="4662" y="313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0" name="Freeform 92">
              <a:extLst>
                <a:ext uri="{FF2B5EF4-FFF2-40B4-BE49-F238E27FC236}">
                  <a16:creationId xmlns:a16="http://schemas.microsoft.com/office/drawing/2014/main" id="{B21FEE5E-5157-4F86-97E0-B0A9708DC792}"/>
                </a:ext>
              </a:extLst>
            </p:cNvPr>
            <p:cNvSpPr>
              <a:spLocks/>
            </p:cNvSpPr>
            <p:nvPr/>
          </p:nvSpPr>
          <p:spPr bwMode="auto">
            <a:xfrm>
              <a:off x="4662" y="3258"/>
              <a:ext cx="106" cy="80"/>
            </a:xfrm>
            <a:custGeom>
              <a:avLst/>
              <a:gdLst>
                <a:gd name="T0" fmla="*/ 42 w 106"/>
                <a:gd name="T1" fmla="*/ 80 h 80"/>
                <a:gd name="T2" fmla="*/ 0 w 106"/>
                <a:gd name="T3" fmla="*/ 38 h 80"/>
                <a:gd name="T4" fmla="*/ 14 w 106"/>
                <a:gd name="T5" fmla="*/ 24 h 80"/>
                <a:gd name="T6" fmla="*/ 42 w 106"/>
                <a:gd name="T7" fmla="*/ 54 h 80"/>
                <a:gd name="T8" fmla="*/ 94 w 106"/>
                <a:gd name="T9" fmla="*/ 0 h 80"/>
                <a:gd name="T10" fmla="*/ 106 w 106"/>
                <a:gd name="T11" fmla="*/ 14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8"/>
                  </a:lnTo>
                  <a:lnTo>
                    <a:pt x="14" y="24"/>
                  </a:lnTo>
                  <a:lnTo>
                    <a:pt x="42" y="54"/>
                  </a:lnTo>
                  <a:lnTo>
                    <a:pt x="94" y="0"/>
                  </a:lnTo>
                  <a:lnTo>
                    <a:pt x="106" y="14"/>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1" name="Freeform 93">
              <a:extLst>
                <a:ext uri="{FF2B5EF4-FFF2-40B4-BE49-F238E27FC236}">
                  <a16:creationId xmlns:a16="http://schemas.microsoft.com/office/drawing/2014/main" id="{229DE9A2-48BC-4899-8205-558EA4CB3B85}"/>
                </a:ext>
              </a:extLst>
            </p:cNvPr>
            <p:cNvSpPr>
              <a:spLocks/>
            </p:cNvSpPr>
            <p:nvPr/>
          </p:nvSpPr>
          <p:spPr bwMode="auto">
            <a:xfrm>
              <a:off x="4662" y="338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2" name="Freeform 94">
              <a:extLst>
                <a:ext uri="{FF2B5EF4-FFF2-40B4-BE49-F238E27FC236}">
                  <a16:creationId xmlns:a16="http://schemas.microsoft.com/office/drawing/2014/main" id="{EA8366CA-5015-4F1B-8D41-3C8ADE2CB428}"/>
                </a:ext>
              </a:extLst>
            </p:cNvPr>
            <p:cNvSpPr>
              <a:spLocks/>
            </p:cNvSpPr>
            <p:nvPr/>
          </p:nvSpPr>
          <p:spPr bwMode="auto">
            <a:xfrm>
              <a:off x="4662" y="3508"/>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3" name="Rectangle 95">
              <a:extLst>
                <a:ext uri="{FF2B5EF4-FFF2-40B4-BE49-F238E27FC236}">
                  <a16:creationId xmlns:a16="http://schemas.microsoft.com/office/drawing/2014/main" id="{771D35DB-03BF-42CA-87CE-AF19FA9350FD}"/>
                </a:ext>
              </a:extLst>
            </p:cNvPr>
            <p:cNvSpPr>
              <a:spLocks noChangeArrowheads="1"/>
            </p:cNvSpPr>
            <p:nvPr/>
          </p:nvSpPr>
          <p:spPr bwMode="auto">
            <a:xfrm>
              <a:off x="4808" y="3166"/>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4" name="Rectangle 96">
              <a:extLst>
                <a:ext uri="{FF2B5EF4-FFF2-40B4-BE49-F238E27FC236}">
                  <a16:creationId xmlns:a16="http://schemas.microsoft.com/office/drawing/2014/main" id="{E8D7FAF4-0E6D-4E79-8726-55CE0CC488AD}"/>
                </a:ext>
              </a:extLst>
            </p:cNvPr>
            <p:cNvSpPr>
              <a:spLocks noChangeArrowheads="1"/>
            </p:cNvSpPr>
            <p:nvPr/>
          </p:nvSpPr>
          <p:spPr bwMode="auto">
            <a:xfrm>
              <a:off x="4808" y="3290"/>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5" name="Rectangle 97">
              <a:extLst>
                <a:ext uri="{FF2B5EF4-FFF2-40B4-BE49-F238E27FC236}">
                  <a16:creationId xmlns:a16="http://schemas.microsoft.com/office/drawing/2014/main" id="{0875ACF9-B0C7-4715-8691-4347B5008D2E}"/>
                </a:ext>
              </a:extLst>
            </p:cNvPr>
            <p:cNvSpPr>
              <a:spLocks noChangeArrowheads="1"/>
            </p:cNvSpPr>
            <p:nvPr/>
          </p:nvSpPr>
          <p:spPr bwMode="auto">
            <a:xfrm>
              <a:off x="4808" y="3414"/>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6" name="Rectangle 98">
              <a:extLst>
                <a:ext uri="{FF2B5EF4-FFF2-40B4-BE49-F238E27FC236}">
                  <a16:creationId xmlns:a16="http://schemas.microsoft.com/office/drawing/2014/main" id="{A1BE095D-6D9C-43A4-BBAF-27A4EC4DD2CC}"/>
                </a:ext>
              </a:extLst>
            </p:cNvPr>
            <p:cNvSpPr>
              <a:spLocks noChangeArrowheads="1"/>
            </p:cNvSpPr>
            <p:nvPr/>
          </p:nvSpPr>
          <p:spPr bwMode="auto">
            <a:xfrm>
              <a:off x="4808" y="3538"/>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7" name="Freeform 99">
              <a:extLst>
                <a:ext uri="{FF2B5EF4-FFF2-40B4-BE49-F238E27FC236}">
                  <a16:creationId xmlns:a16="http://schemas.microsoft.com/office/drawing/2014/main" id="{C022DBCC-92A9-4120-B5DA-E2B42AEB92BD}"/>
                </a:ext>
              </a:extLst>
            </p:cNvPr>
            <p:cNvSpPr>
              <a:spLocks noEditPoints="1"/>
            </p:cNvSpPr>
            <p:nvPr/>
          </p:nvSpPr>
          <p:spPr bwMode="auto">
            <a:xfrm>
              <a:off x="5016" y="3418"/>
              <a:ext cx="126" cy="126"/>
            </a:xfrm>
            <a:custGeom>
              <a:avLst/>
              <a:gdLst>
                <a:gd name="T0" fmla="*/ 64 w 126"/>
                <a:gd name="T1" fmla="*/ 126 h 126"/>
                <a:gd name="T2" fmla="*/ 38 w 126"/>
                <a:gd name="T3" fmla="*/ 120 h 126"/>
                <a:gd name="T4" fmla="*/ 18 w 126"/>
                <a:gd name="T5" fmla="*/ 106 h 126"/>
                <a:gd name="T6" fmla="*/ 6 w 126"/>
                <a:gd name="T7" fmla="*/ 86 h 126"/>
                <a:gd name="T8" fmla="*/ 0 w 126"/>
                <a:gd name="T9" fmla="*/ 62 h 126"/>
                <a:gd name="T10" fmla="*/ 2 w 126"/>
                <a:gd name="T11" fmla="*/ 50 h 126"/>
                <a:gd name="T12" fmla="*/ 12 w 126"/>
                <a:gd name="T13" fmla="*/ 26 h 126"/>
                <a:gd name="T14" fmla="*/ 28 w 126"/>
                <a:gd name="T15" fmla="*/ 10 h 126"/>
                <a:gd name="T16" fmla="*/ 50 w 126"/>
                <a:gd name="T17" fmla="*/ 0 h 126"/>
                <a:gd name="T18" fmla="*/ 64 w 126"/>
                <a:gd name="T19" fmla="*/ 0 h 126"/>
                <a:gd name="T20" fmla="*/ 88 w 126"/>
                <a:gd name="T21" fmla="*/ 4 h 126"/>
                <a:gd name="T22" fmla="*/ 108 w 126"/>
                <a:gd name="T23" fmla="*/ 18 h 126"/>
                <a:gd name="T24" fmla="*/ 122 w 126"/>
                <a:gd name="T25" fmla="*/ 38 h 126"/>
                <a:gd name="T26" fmla="*/ 126 w 126"/>
                <a:gd name="T27" fmla="*/ 62 h 126"/>
                <a:gd name="T28" fmla="*/ 126 w 126"/>
                <a:gd name="T29" fmla="*/ 74 h 126"/>
                <a:gd name="T30" fmla="*/ 116 w 126"/>
                <a:gd name="T31" fmla="*/ 98 h 126"/>
                <a:gd name="T32" fmla="*/ 98 w 126"/>
                <a:gd name="T33" fmla="*/ 114 h 126"/>
                <a:gd name="T34" fmla="*/ 76 w 126"/>
                <a:gd name="T35" fmla="*/ 124 h 126"/>
                <a:gd name="T36" fmla="*/ 64 w 126"/>
                <a:gd name="T37" fmla="*/ 126 h 126"/>
                <a:gd name="T38" fmla="*/ 64 w 126"/>
                <a:gd name="T39" fmla="*/ 18 h 126"/>
                <a:gd name="T40" fmla="*/ 46 w 126"/>
                <a:gd name="T41" fmla="*/ 20 h 126"/>
                <a:gd name="T42" fmla="*/ 32 w 126"/>
                <a:gd name="T43" fmla="*/ 30 h 126"/>
                <a:gd name="T44" fmla="*/ 22 w 126"/>
                <a:gd name="T45" fmla="*/ 44 h 126"/>
                <a:gd name="T46" fmla="*/ 18 w 126"/>
                <a:gd name="T47" fmla="*/ 62 h 126"/>
                <a:gd name="T48" fmla="*/ 20 w 126"/>
                <a:gd name="T49" fmla="*/ 72 h 126"/>
                <a:gd name="T50" fmla="*/ 26 w 126"/>
                <a:gd name="T51" fmla="*/ 88 h 126"/>
                <a:gd name="T52" fmla="*/ 38 w 126"/>
                <a:gd name="T53" fmla="*/ 100 h 126"/>
                <a:gd name="T54" fmla="*/ 54 w 126"/>
                <a:gd name="T55" fmla="*/ 106 h 126"/>
                <a:gd name="T56" fmla="*/ 64 w 126"/>
                <a:gd name="T57" fmla="*/ 108 h 126"/>
                <a:gd name="T58" fmla="*/ 80 w 126"/>
                <a:gd name="T59" fmla="*/ 104 h 126"/>
                <a:gd name="T60" fmla="*/ 96 w 126"/>
                <a:gd name="T61" fmla="*/ 94 h 126"/>
                <a:gd name="T62" fmla="*/ 104 w 126"/>
                <a:gd name="T63" fmla="*/ 80 h 126"/>
                <a:gd name="T64" fmla="*/ 108 w 126"/>
                <a:gd name="T65" fmla="*/ 62 h 126"/>
                <a:gd name="T66" fmla="*/ 108 w 126"/>
                <a:gd name="T67" fmla="*/ 52 h 126"/>
                <a:gd name="T68" fmla="*/ 100 w 126"/>
                <a:gd name="T69" fmla="*/ 36 h 126"/>
                <a:gd name="T70" fmla="*/ 88 w 126"/>
                <a:gd name="T71" fmla="*/ 24 h 126"/>
                <a:gd name="T72" fmla="*/ 72 w 126"/>
                <a:gd name="T73" fmla="*/ 18 h 126"/>
                <a:gd name="T74" fmla="*/ 64 w 126"/>
                <a:gd name="T75"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6">
                  <a:moveTo>
                    <a:pt x="64" y="126"/>
                  </a:moveTo>
                  <a:lnTo>
                    <a:pt x="64" y="126"/>
                  </a:lnTo>
                  <a:lnTo>
                    <a:pt x="50" y="124"/>
                  </a:lnTo>
                  <a:lnTo>
                    <a:pt x="38" y="120"/>
                  </a:lnTo>
                  <a:lnTo>
                    <a:pt x="28" y="114"/>
                  </a:lnTo>
                  <a:lnTo>
                    <a:pt x="18" y="106"/>
                  </a:lnTo>
                  <a:lnTo>
                    <a:pt x="12" y="98"/>
                  </a:lnTo>
                  <a:lnTo>
                    <a:pt x="6" y="86"/>
                  </a:lnTo>
                  <a:lnTo>
                    <a:pt x="2" y="74"/>
                  </a:lnTo>
                  <a:lnTo>
                    <a:pt x="0" y="62"/>
                  </a:lnTo>
                  <a:lnTo>
                    <a:pt x="0" y="62"/>
                  </a:lnTo>
                  <a:lnTo>
                    <a:pt x="2" y="50"/>
                  </a:lnTo>
                  <a:lnTo>
                    <a:pt x="6" y="38"/>
                  </a:lnTo>
                  <a:lnTo>
                    <a:pt x="12" y="26"/>
                  </a:lnTo>
                  <a:lnTo>
                    <a:pt x="18" y="18"/>
                  </a:lnTo>
                  <a:lnTo>
                    <a:pt x="28" y="10"/>
                  </a:lnTo>
                  <a:lnTo>
                    <a:pt x="38" y="4"/>
                  </a:lnTo>
                  <a:lnTo>
                    <a:pt x="50" y="0"/>
                  </a:lnTo>
                  <a:lnTo>
                    <a:pt x="64" y="0"/>
                  </a:lnTo>
                  <a:lnTo>
                    <a:pt x="64" y="0"/>
                  </a:lnTo>
                  <a:lnTo>
                    <a:pt x="76" y="0"/>
                  </a:lnTo>
                  <a:lnTo>
                    <a:pt x="88" y="4"/>
                  </a:lnTo>
                  <a:lnTo>
                    <a:pt x="98" y="10"/>
                  </a:lnTo>
                  <a:lnTo>
                    <a:pt x="108" y="18"/>
                  </a:lnTo>
                  <a:lnTo>
                    <a:pt x="116" y="26"/>
                  </a:lnTo>
                  <a:lnTo>
                    <a:pt x="122" y="38"/>
                  </a:lnTo>
                  <a:lnTo>
                    <a:pt x="126" y="50"/>
                  </a:lnTo>
                  <a:lnTo>
                    <a:pt x="126" y="62"/>
                  </a:lnTo>
                  <a:lnTo>
                    <a:pt x="126" y="62"/>
                  </a:lnTo>
                  <a:lnTo>
                    <a:pt x="126" y="74"/>
                  </a:lnTo>
                  <a:lnTo>
                    <a:pt x="122" y="86"/>
                  </a:lnTo>
                  <a:lnTo>
                    <a:pt x="116" y="98"/>
                  </a:lnTo>
                  <a:lnTo>
                    <a:pt x="108" y="106"/>
                  </a:lnTo>
                  <a:lnTo>
                    <a:pt x="98" y="114"/>
                  </a:lnTo>
                  <a:lnTo>
                    <a:pt x="88" y="120"/>
                  </a:lnTo>
                  <a:lnTo>
                    <a:pt x="76" y="124"/>
                  </a:lnTo>
                  <a:lnTo>
                    <a:pt x="64" y="126"/>
                  </a:lnTo>
                  <a:lnTo>
                    <a:pt x="64" y="126"/>
                  </a:lnTo>
                  <a:close/>
                  <a:moveTo>
                    <a:pt x="64" y="18"/>
                  </a:moveTo>
                  <a:lnTo>
                    <a:pt x="64" y="18"/>
                  </a:lnTo>
                  <a:lnTo>
                    <a:pt x="54" y="18"/>
                  </a:lnTo>
                  <a:lnTo>
                    <a:pt x="46" y="20"/>
                  </a:lnTo>
                  <a:lnTo>
                    <a:pt x="38" y="24"/>
                  </a:lnTo>
                  <a:lnTo>
                    <a:pt x="32" y="30"/>
                  </a:lnTo>
                  <a:lnTo>
                    <a:pt x="26" y="36"/>
                  </a:lnTo>
                  <a:lnTo>
                    <a:pt x="22" y="44"/>
                  </a:lnTo>
                  <a:lnTo>
                    <a:pt x="20" y="52"/>
                  </a:lnTo>
                  <a:lnTo>
                    <a:pt x="18" y="62"/>
                  </a:lnTo>
                  <a:lnTo>
                    <a:pt x="18" y="62"/>
                  </a:lnTo>
                  <a:lnTo>
                    <a:pt x="20" y="72"/>
                  </a:lnTo>
                  <a:lnTo>
                    <a:pt x="22" y="80"/>
                  </a:lnTo>
                  <a:lnTo>
                    <a:pt x="26" y="88"/>
                  </a:lnTo>
                  <a:lnTo>
                    <a:pt x="32" y="94"/>
                  </a:lnTo>
                  <a:lnTo>
                    <a:pt x="38" y="100"/>
                  </a:lnTo>
                  <a:lnTo>
                    <a:pt x="46" y="104"/>
                  </a:lnTo>
                  <a:lnTo>
                    <a:pt x="54" y="106"/>
                  </a:lnTo>
                  <a:lnTo>
                    <a:pt x="64" y="108"/>
                  </a:lnTo>
                  <a:lnTo>
                    <a:pt x="64" y="108"/>
                  </a:lnTo>
                  <a:lnTo>
                    <a:pt x="72" y="106"/>
                  </a:lnTo>
                  <a:lnTo>
                    <a:pt x="80" y="104"/>
                  </a:lnTo>
                  <a:lnTo>
                    <a:pt x="88" y="100"/>
                  </a:lnTo>
                  <a:lnTo>
                    <a:pt x="96" y="94"/>
                  </a:lnTo>
                  <a:lnTo>
                    <a:pt x="100" y="88"/>
                  </a:lnTo>
                  <a:lnTo>
                    <a:pt x="104" y="80"/>
                  </a:lnTo>
                  <a:lnTo>
                    <a:pt x="108" y="72"/>
                  </a:lnTo>
                  <a:lnTo>
                    <a:pt x="108" y="62"/>
                  </a:lnTo>
                  <a:lnTo>
                    <a:pt x="108" y="62"/>
                  </a:lnTo>
                  <a:lnTo>
                    <a:pt x="108" y="52"/>
                  </a:lnTo>
                  <a:lnTo>
                    <a:pt x="104" y="44"/>
                  </a:lnTo>
                  <a:lnTo>
                    <a:pt x="100" y="36"/>
                  </a:lnTo>
                  <a:lnTo>
                    <a:pt x="96" y="30"/>
                  </a:lnTo>
                  <a:lnTo>
                    <a:pt x="88" y="24"/>
                  </a:lnTo>
                  <a:lnTo>
                    <a:pt x="80" y="20"/>
                  </a:lnTo>
                  <a:lnTo>
                    <a:pt x="72" y="18"/>
                  </a:lnTo>
                  <a:lnTo>
                    <a:pt x="64" y="18"/>
                  </a:lnTo>
                  <a:lnTo>
                    <a:pt x="6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208" name="Group 113">
            <a:extLst>
              <a:ext uri="{FF2B5EF4-FFF2-40B4-BE49-F238E27FC236}">
                <a16:creationId xmlns:a16="http://schemas.microsoft.com/office/drawing/2014/main" id="{90EAF137-C5EE-4C01-BADD-76110A520D94}"/>
              </a:ext>
            </a:extLst>
          </p:cNvPr>
          <p:cNvGrpSpPr>
            <a:grpSpLocks noChangeAspect="1"/>
          </p:cNvGrpSpPr>
          <p:nvPr/>
        </p:nvGrpSpPr>
        <p:grpSpPr bwMode="auto">
          <a:xfrm>
            <a:off x="2067516" y="3606478"/>
            <a:ext cx="413371" cy="461407"/>
            <a:chOff x="3133" y="2866"/>
            <a:chExt cx="742" cy="882"/>
          </a:xfrm>
        </p:grpSpPr>
        <p:sp>
          <p:nvSpPr>
            <p:cNvPr id="209" name="AutoShape 112">
              <a:extLst>
                <a:ext uri="{FF2B5EF4-FFF2-40B4-BE49-F238E27FC236}">
                  <a16:creationId xmlns:a16="http://schemas.microsoft.com/office/drawing/2014/main" id="{0060A9CC-0DD8-461A-A032-D3C5807B0A73}"/>
                </a:ext>
              </a:extLst>
            </p:cNvPr>
            <p:cNvSpPr>
              <a:spLocks noChangeAspect="1" noChangeArrowheads="1" noTextEdit="1"/>
            </p:cNvSpPr>
            <p:nvPr/>
          </p:nvSpPr>
          <p:spPr bwMode="auto">
            <a:xfrm>
              <a:off x="3133" y="2866"/>
              <a:ext cx="742" cy="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0" name="Freeform 114">
              <a:extLst>
                <a:ext uri="{FF2B5EF4-FFF2-40B4-BE49-F238E27FC236}">
                  <a16:creationId xmlns:a16="http://schemas.microsoft.com/office/drawing/2014/main" id="{B90775A0-DF49-4687-9F8B-CF03F65FC995}"/>
                </a:ext>
              </a:extLst>
            </p:cNvPr>
            <p:cNvSpPr>
              <a:spLocks/>
            </p:cNvSpPr>
            <p:nvPr/>
          </p:nvSpPr>
          <p:spPr bwMode="auto">
            <a:xfrm>
              <a:off x="3259" y="3464"/>
              <a:ext cx="396" cy="168"/>
            </a:xfrm>
            <a:custGeom>
              <a:avLst/>
              <a:gdLst>
                <a:gd name="T0" fmla="*/ 174 w 396"/>
                <a:gd name="T1" fmla="*/ 168 h 168"/>
                <a:gd name="T2" fmla="*/ 174 w 396"/>
                <a:gd name="T3" fmla="*/ 160 h 168"/>
                <a:gd name="T4" fmla="*/ 180 w 396"/>
                <a:gd name="T5" fmla="*/ 140 h 168"/>
                <a:gd name="T6" fmla="*/ 194 w 396"/>
                <a:gd name="T7" fmla="*/ 126 h 168"/>
                <a:gd name="T8" fmla="*/ 218 w 396"/>
                <a:gd name="T9" fmla="*/ 116 h 168"/>
                <a:gd name="T10" fmla="*/ 348 w 396"/>
                <a:gd name="T11" fmla="*/ 116 h 168"/>
                <a:gd name="T12" fmla="*/ 360 w 396"/>
                <a:gd name="T13" fmla="*/ 116 h 168"/>
                <a:gd name="T14" fmla="*/ 374 w 396"/>
                <a:gd name="T15" fmla="*/ 110 h 168"/>
                <a:gd name="T16" fmla="*/ 378 w 396"/>
                <a:gd name="T17" fmla="*/ 104 h 168"/>
                <a:gd name="T18" fmla="*/ 378 w 396"/>
                <a:gd name="T19" fmla="*/ 96 h 168"/>
                <a:gd name="T20" fmla="*/ 372 w 396"/>
                <a:gd name="T21" fmla="*/ 78 h 168"/>
                <a:gd name="T22" fmla="*/ 360 w 396"/>
                <a:gd name="T23" fmla="*/ 66 h 168"/>
                <a:gd name="T24" fmla="*/ 352 w 396"/>
                <a:gd name="T25" fmla="*/ 64 h 168"/>
                <a:gd name="T26" fmla="*/ 232 w 396"/>
                <a:gd name="T27" fmla="*/ 64 h 168"/>
                <a:gd name="T28" fmla="*/ 202 w 396"/>
                <a:gd name="T29" fmla="*/ 58 h 168"/>
                <a:gd name="T30" fmla="*/ 118 w 396"/>
                <a:gd name="T31" fmla="*/ 20 h 168"/>
                <a:gd name="T32" fmla="*/ 0 w 396"/>
                <a:gd name="T33" fmla="*/ 18 h 168"/>
                <a:gd name="T34" fmla="*/ 108 w 396"/>
                <a:gd name="T35" fmla="*/ 0 h 168"/>
                <a:gd name="T36" fmla="*/ 116 w 396"/>
                <a:gd name="T37" fmla="*/ 0 h 168"/>
                <a:gd name="T38" fmla="*/ 210 w 396"/>
                <a:gd name="T39" fmla="*/ 42 h 168"/>
                <a:gd name="T40" fmla="*/ 220 w 396"/>
                <a:gd name="T41" fmla="*/ 46 h 168"/>
                <a:gd name="T42" fmla="*/ 352 w 396"/>
                <a:gd name="T43" fmla="*/ 46 h 168"/>
                <a:gd name="T44" fmla="*/ 360 w 396"/>
                <a:gd name="T45" fmla="*/ 48 h 168"/>
                <a:gd name="T46" fmla="*/ 368 w 396"/>
                <a:gd name="T47" fmla="*/ 50 h 168"/>
                <a:gd name="T48" fmla="*/ 390 w 396"/>
                <a:gd name="T49" fmla="*/ 70 h 168"/>
                <a:gd name="T50" fmla="*/ 396 w 396"/>
                <a:gd name="T51" fmla="*/ 96 h 168"/>
                <a:gd name="T52" fmla="*/ 396 w 396"/>
                <a:gd name="T53" fmla="*/ 104 h 168"/>
                <a:gd name="T54" fmla="*/ 390 w 396"/>
                <a:gd name="T55" fmla="*/ 116 h 168"/>
                <a:gd name="T56" fmla="*/ 386 w 396"/>
                <a:gd name="T57" fmla="*/ 122 h 168"/>
                <a:gd name="T58" fmla="*/ 374 w 396"/>
                <a:gd name="T59" fmla="*/ 130 h 168"/>
                <a:gd name="T60" fmla="*/ 352 w 396"/>
                <a:gd name="T61" fmla="*/ 134 h 168"/>
                <a:gd name="T62" fmla="*/ 220 w 396"/>
                <a:gd name="T63" fmla="*/ 134 h 168"/>
                <a:gd name="T64" fmla="*/ 214 w 396"/>
                <a:gd name="T65" fmla="*/ 136 h 168"/>
                <a:gd name="T66" fmla="*/ 196 w 396"/>
                <a:gd name="T67" fmla="*/ 148 h 168"/>
                <a:gd name="T68" fmla="*/ 192 w 396"/>
                <a:gd name="T69" fmla="*/ 16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6" h="168">
                  <a:moveTo>
                    <a:pt x="192" y="168"/>
                  </a:moveTo>
                  <a:lnTo>
                    <a:pt x="174" y="168"/>
                  </a:lnTo>
                  <a:lnTo>
                    <a:pt x="174" y="160"/>
                  </a:lnTo>
                  <a:lnTo>
                    <a:pt x="174" y="160"/>
                  </a:lnTo>
                  <a:lnTo>
                    <a:pt x="176" y="148"/>
                  </a:lnTo>
                  <a:lnTo>
                    <a:pt x="180" y="140"/>
                  </a:lnTo>
                  <a:lnTo>
                    <a:pt x="186" y="132"/>
                  </a:lnTo>
                  <a:lnTo>
                    <a:pt x="194" y="126"/>
                  </a:lnTo>
                  <a:lnTo>
                    <a:pt x="210" y="120"/>
                  </a:lnTo>
                  <a:lnTo>
                    <a:pt x="218" y="116"/>
                  </a:lnTo>
                  <a:lnTo>
                    <a:pt x="220" y="116"/>
                  </a:lnTo>
                  <a:lnTo>
                    <a:pt x="348" y="116"/>
                  </a:lnTo>
                  <a:lnTo>
                    <a:pt x="348" y="116"/>
                  </a:lnTo>
                  <a:lnTo>
                    <a:pt x="360" y="116"/>
                  </a:lnTo>
                  <a:lnTo>
                    <a:pt x="368" y="114"/>
                  </a:lnTo>
                  <a:lnTo>
                    <a:pt x="374" y="110"/>
                  </a:lnTo>
                  <a:lnTo>
                    <a:pt x="374" y="110"/>
                  </a:lnTo>
                  <a:lnTo>
                    <a:pt x="378" y="104"/>
                  </a:lnTo>
                  <a:lnTo>
                    <a:pt x="378" y="96"/>
                  </a:lnTo>
                  <a:lnTo>
                    <a:pt x="378" y="96"/>
                  </a:lnTo>
                  <a:lnTo>
                    <a:pt x="378" y="86"/>
                  </a:lnTo>
                  <a:lnTo>
                    <a:pt x="372" y="78"/>
                  </a:lnTo>
                  <a:lnTo>
                    <a:pt x="366" y="70"/>
                  </a:lnTo>
                  <a:lnTo>
                    <a:pt x="360" y="66"/>
                  </a:lnTo>
                  <a:lnTo>
                    <a:pt x="360" y="66"/>
                  </a:lnTo>
                  <a:lnTo>
                    <a:pt x="352" y="64"/>
                  </a:lnTo>
                  <a:lnTo>
                    <a:pt x="232" y="64"/>
                  </a:lnTo>
                  <a:lnTo>
                    <a:pt x="232" y="64"/>
                  </a:lnTo>
                  <a:lnTo>
                    <a:pt x="216" y="64"/>
                  </a:lnTo>
                  <a:lnTo>
                    <a:pt x="202" y="58"/>
                  </a:lnTo>
                  <a:lnTo>
                    <a:pt x="118" y="20"/>
                  </a:lnTo>
                  <a:lnTo>
                    <a:pt x="118" y="20"/>
                  </a:lnTo>
                  <a:lnTo>
                    <a:pt x="108" y="18"/>
                  </a:lnTo>
                  <a:lnTo>
                    <a:pt x="0" y="18"/>
                  </a:lnTo>
                  <a:lnTo>
                    <a:pt x="0" y="0"/>
                  </a:lnTo>
                  <a:lnTo>
                    <a:pt x="108" y="0"/>
                  </a:lnTo>
                  <a:lnTo>
                    <a:pt x="108" y="0"/>
                  </a:lnTo>
                  <a:lnTo>
                    <a:pt x="116" y="0"/>
                  </a:lnTo>
                  <a:lnTo>
                    <a:pt x="124" y="2"/>
                  </a:lnTo>
                  <a:lnTo>
                    <a:pt x="210" y="42"/>
                  </a:lnTo>
                  <a:lnTo>
                    <a:pt x="210" y="42"/>
                  </a:lnTo>
                  <a:lnTo>
                    <a:pt x="220" y="46"/>
                  </a:lnTo>
                  <a:lnTo>
                    <a:pt x="232" y="46"/>
                  </a:lnTo>
                  <a:lnTo>
                    <a:pt x="352" y="46"/>
                  </a:lnTo>
                  <a:lnTo>
                    <a:pt x="352" y="46"/>
                  </a:lnTo>
                  <a:lnTo>
                    <a:pt x="360" y="48"/>
                  </a:lnTo>
                  <a:lnTo>
                    <a:pt x="368" y="50"/>
                  </a:lnTo>
                  <a:lnTo>
                    <a:pt x="368" y="50"/>
                  </a:lnTo>
                  <a:lnTo>
                    <a:pt x="380" y="60"/>
                  </a:lnTo>
                  <a:lnTo>
                    <a:pt x="390" y="70"/>
                  </a:lnTo>
                  <a:lnTo>
                    <a:pt x="394" y="82"/>
                  </a:lnTo>
                  <a:lnTo>
                    <a:pt x="396" y="96"/>
                  </a:lnTo>
                  <a:lnTo>
                    <a:pt x="396" y="96"/>
                  </a:lnTo>
                  <a:lnTo>
                    <a:pt x="396" y="104"/>
                  </a:lnTo>
                  <a:lnTo>
                    <a:pt x="394" y="110"/>
                  </a:lnTo>
                  <a:lnTo>
                    <a:pt x="390" y="116"/>
                  </a:lnTo>
                  <a:lnTo>
                    <a:pt x="386" y="122"/>
                  </a:lnTo>
                  <a:lnTo>
                    <a:pt x="386" y="122"/>
                  </a:lnTo>
                  <a:lnTo>
                    <a:pt x="380" y="126"/>
                  </a:lnTo>
                  <a:lnTo>
                    <a:pt x="374" y="130"/>
                  </a:lnTo>
                  <a:lnTo>
                    <a:pt x="362" y="134"/>
                  </a:lnTo>
                  <a:lnTo>
                    <a:pt x="352" y="134"/>
                  </a:lnTo>
                  <a:lnTo>
                    <a:pt x="346" y="134"/>
                  </a:lnTo>
                  <a:lnTo>
                    <a:pt x="220" y="134"/>
                  </a:lnTo>
                  <a:lnTo>
                    <a:pt x="220" y="134"/>
                  </a:lnTo>
                  <a:lnTo>
                    <a:pt x="214" y="136"/>
                  </a:lnTo>
                  <a:lnTo>
                    <a:pt x="204" y="142"/>
                  </a:lnTo>
                  <a:lnTo>
                    <a:pt x="196" y="148"/>
                  </a:lnTo>
                  <a:lnTo>
                    <a:pt x="192" y="154"/>
                  </a:lnTo>
                  <a:lnTo>
                    <a:pt x="192" y="160"/>
                  </a:lnTo>
                  <a:lnTo>
                    <a:pt x="192" y="16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1" name="Freeform 115">
              <a:extLst>
                <a:ext uri="{FF2B5EF4-FFF2-40B4-BE49-F238E27FC236}">
                  <a16:creationId xmlns:a16="http://schemas.microsoft.com/office/drawing/2014/main" id="{B4A1C5B9-D6F4-468D-B19E-5841AF603F32}"/>
                </a:ext>
              </a:extLst>
            </p:cNvPr>
            <p:cNvSpPr>
              <a:spLocks/>
            </p:cNvSpPr>
            <p:nvPr/>
          </p:nvSpPr>
          <p:spPr bwMode="auto">
            <a:xfrm>
              <a:off x="3259" y="3494"/>
              <a:ext cx="616" cy="254"/>
            </a:xfrm>
            <a:custGeom>
              <a:avLst/>
              <a:gdLst>
                <a:gd name="T0" fmla="*/ 304 w 616"/>
                <a:gd name="T1" fmla="*/ 254 h 254"/>
                <a:gd name="T2" fmla="*/ 266 w 616"/>
                <a:gd name="T3" fmla="*/ 246 h 254"/>
                <a:gd name="T4" fmla="*/ 78 w 616"/>
                <a:gd name="T5" fmla="*/ 178 h 254"/>
                <a:gd name="T6" fmla="*/ 0 w 616"/>
                <a:gd name="T7" fmla="*/ 160 h 254"/>
                <a:gd name="T8" fmla="*/ 254 w 616"/>
                <a:gd name="T9" fmla="*/ 222 h 254"/>
                <a:gd name="T10" fmla="*/ 270 w 616"/>
                <a:gd name="T11" fmla="*/ 228 h 254"/>
                <a:gd name="T12" fmla="*/ 304 w 616"/>
                <a:gd name="T13" fmla="*/ 236 h 254"/>
                <a:gd name="T14" fmla="*/ 320 w 616"/>
                <a:gd name="T15" fmla="*/ 234 h 254"/>
                <a:gd name="T16" fmla="*/ 344 w 616"/>
                <a:gd name="T17" fmla="*/ 224 h 254"/>
                <a:gd name="T18" fmla="*/ 568 w 616"/>
                <a:gd name="T19" fmla="*/ 76 h 254"/>
                <a:gd name="T20" fmla="*/ 584 w 616"/>
                <a:gd name="T21" fmla="*/ 64 h 254"/>
                <a:gd name="T22" fmla="*/ 596 w 616"/>
                <a:gd name="T23" fmla="*/ 50 h 254"/>
                <a:gd name="T24" fmla="*/ 596 w 616"/>
                <a:gd name="T25" fmla="*/ 44 h 254"/>
                <a:gd name="T26" fmla="*/ 592 w 616"/>
                <a:gd name="T27" fmla="*/ 28 h 254"/>
                <a:gd name="T28" fmla="*/ 588 w 616"/>
                <a:gd name="T29" fmla="*/ 24 h 254"/>
                <a:gd name="T30" fmla="*/ 572 w 616"/>
                <a:gd name="T31" fmla="*/ 18 h 254"/>
                <a:gd name="T32" fmla="*/ 548 w 616"/>
                <a:gd name="T33" fmla="*/ 24 h 254"/>
                <a:gd name="T34" fmla="*/ 520 w 616"/>
                <a:gd name="T35" fmla="*/ 38 h 254"/>
                <a:gd name="T36" fmla="*/ 502 w 616"/>
                <a:gd name="T37" fmla="*/ 50 h 254"/>
                <a:gd name="T38" fmla="*/ 438 w 616"/>
                <a:gd name="T39" fmla="*/ 82 h 254"/>
                <a:gd name="T40" fmla="*/ 390 w 616"/>
                <a:gd name="T41" fmla="*/ 100 h 254"/>
                <a:gd name="T42" fmla="*/ 360 w 616"/>
                <a:gd name="T43" fmla="*/ 104 h 254"/>
                <a:gd name="T44" fmla="*/ 368 w 616"/>
                <a:gd name="T45" fmla="*/ 86 h 254"/>
                <a:gd name="T46" fmla="*/ 388 w 616"/>
                <a:gd name="T47" fmla="*/ 82 h 254"/>
                <a:gd name="T48" fmla="*/ 434 w 616"/>
                <a:gd name="T49" fmla="*/ 64 h 254"/>
                <a:gd name="T50" fmla="*/ 494 w 616"/>
                <a:gd name="T51" fmla="*/ 32 h 254"/>
                <a:gd name="T52" fmla="*/ 510 w 616"/>
                <a:gd name="T53" fmla="*/ 24 h 254"/>
                <a:gd name="T54" fmla="*/ 534 w 616"/>
                <a:gd name="T55" fmla="*/ 10 h 254"/>
                <a:gd name="T56" fmla="*/ 564 w 616"/>
                <a:gd name="T57" fmla="*/ 0 h 254"/>
                <a:gd name="T58" fmla="*/ 586 w 616"/>
                <a:gd name="T59" fmla="*/ 2 h 254"/>
                <a:gd name="T60" fmla="*/ 600 w 616"/>
                <a:gd name="T61" fmla="*/ 10 h 254"/>
                <a:gd name="T62" fmla="*/ 606 w 616"/>
                <a:gd name="T63" fmla="*/ 16 h 254"/>
                <a:gd name="T64" fmla="*/ 614 w 616"/>
                <a:gd name="T65" fmla="*/ 32 h 254"/>
                <a:gd name="T66" fmla="*/ 614 w 616"/>
                <a:gd name="T67" fmla="*/ 48 h 254"/>
                <a:gd name="T68" fmla="*/ 612 w 616"/>
                <a:gd name="T69" fmla="*/ 58 h 254"/>
                <a:gd name="T70" fmla="*/ 594 w 616"/>
                <a:gd name="T71" fmla="*/ 80 h 254"/>
                <a:gd name="T72" fmla="*/ 578 w 616"/>
                <a:gd name="T73" fmla="*/ 92 h 254"/>
                <a:gd name="T74" fmla="*/ 354 w 616"/>
                <a:gd name="T75" fmla="*/ 238 h 254"/>
                <a:gd name="T76" fmla="*/ 340 w 616"/>
                <a:gd name="T77" fmla="*/ 246 h 254"/>
                <a:gd name="T78" fmla="*/ 304 w 616"/>
                <a:gd name="T79"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254">
                  <a:moveTo>
                    <a:pt x="304" y="254"/>
                  </a:moveTo>
                  <a:lnTo>
                    <a:pt x="304" y="254"/>
                  </a:lnTo>
                  <a:lnTo>
                    <a:pt x="284" y="250"/>
                  </a:lnTo>
                  <a:lnTo>
                    <a:pt x="266" y="246"/>
                  </a:lnTo>
                  <a:lnTo>
                    <a:pt x="246" y="238"/>
                  </a:lnTo>
                  <a:lnTo>
                    <a:pt x="78" y="178"/>
                  </a:lnTo>
                  <a:lnTo>
                    <a:pt x="0" y="178"/>
                  </a:lnTo>
                  <a:lnTo>
                    <a:pt x="0" y="160"/>
                  </a:lnTo>
                  <a:lnTo>
                    <a:pt x="82" y="160"/>
                  </a:lnTo>
                  <a:lnTo>
                    <a:pt x="254" y="222"/>
                  </a:lnTo>
                  <a:lnTo>
                    <a:pt x="254" y="222"/>
                  </a:lnTo>
                  <a:lnTo>
                    <a:pt x="270" y="228"/>
                  </a:lnTo>
                  <a:lnTo>
                    <a:pt x="286" y="234"/>
                  </a:lnTo>
                  <a:lnTo>
                    <a:pt x="304" y="236"/>
                  </a:lnTo>
                  <a:lnTo>
                    <a:pt x="304" y="236"/>
                  </a:lnTo>
                  <a:lnTo>
                    <a:pt x="320" y="234"/>
                  </a:lnTo>
                  <a:lnTo>
                    <a:pt x="332" y="230"/>
                  </a:lnTo>
                  <a:lnTo>
                    <a:pt x="344" y="224"/>
                  </a:lnTo>
                  <a:lnTo>
                    <a:pt x="568" y="76"/>
                  </a:lnTo>
                  <a:lnTo>
                    <a:pt x="568" y="76"/>
                  </a:lnTo>
                  <a:lnTo>
                    <a:pt x="576" y="72"/>
                  </a:lnTo>
                  <a:lnTo>
                    <a:pt x="584" y="64"/>
                  </a:lnTo>
                  <a:lnTo>
                    <a:pt x="592" y="56"/>
                  </a:lnTo>
                  <a:lnTo>
                    <a:pt x="596" y="50"/>
                  </a:lnTo>
                  <a:lnTo>
                    <a:pt x="596" y="44"/>
                  </a:lnTo>
                  <a:lnTo>
                    <a:pt x="596" y="44"/>
                  </a:lnTo>
                  <a:lnTo>
                    <a:pt x="596" y="36"/>
                  </a:lnTo>
                  <a:lnTo>
                    <a:pt x="592" y="28"/>
                  </a:lnTo>
                  <a:lnTo>
                    <a:pt x="592" y="28"/>
                  </a:lnTo>
                  <a:lnTo>
                    <a:pt x="588" y="24"/>
                  </a:lnTo>
                  <a:lnTo>
                    <a:pt x="584" y="20"/>
                  </a:lnTo>
                  <a:lnTo>
                    <a:pt x="572" y="18"/>
                  </a:lnTo>
                  <a:lnTo>
                    <a:pt x="560" y="20"/>
                  </a:lnTo>
                  <a:lnTo>
                    <a:pt x="548" y="24"/>
                  </a:lnTo>
                  <a:lnTo>
                    <a:pt x="528" y="32"/>
                  </a:lnTo>
                  <a:lnTo>
                    <a:pt x="520" y="38"/>
                  </a:lnTo>
                  <a:lnTo>
                    <a:pt x="520" y="38"/>
                  </a:lnTo>
                  <a:lnTo>
                    <a:pt x="502" y="50"/>
                  </a:lnTo>
                  <a:lnTo>
                    <a:pt x="462" y="70"/>
                  </a:lnTo>
                  <a:lnTo>
                    <a:pt x="438" y="82"/>
                  </a:lnTo>
                  <a:lnTo>
                    <a:pt x="414" y="92"/>
                  </a:lnTo>
                  <a:lnTo>
                    <a:pt x="390" y="100"/>
                  </a:lnTo>
                  <a:lnTo>
                    <a:pt x="370" y="104"/>
                  </a:lnTo>
                  <a:lnTo>
                    <a:pt x="360" y="104"/>
                  </a:lnTo>
                  <a:lnTo>
                    <a:pt x="360" y="86"/>
                  </a:lnTo>
                  <a:lnTo>
                    <a:pt x="368" y="86"/>
                  </a:lnTo>
                  <a:lnTo>
                    <a:pt x="368" y="86"/>
                  </a:lnTo>
                  <a:lnTo>
                    <a:pt x="388" y="82"/>
                  </a:lnTo>
                  <a:lnTo>
                    <a:pt x="410" y="74"/>
                  </a:lnTo>
                  <a:lnTo>
                    <a:pt x="434" y="64"/>
                  </a:lnTo>
                  <a:lnTo>
                    <a:pt x="456" y="54"/>
                  </a:lnTo>
                  <a:lnTo>
                    <a:pt x="494" y="32"/>
                  </a:lnTo>
                  <a:lnTo>
                    <a:pt x="510" y="24"/>
                  </a:lnTo>
                  <a:lnTo>
                    <a:pt x="510" y="24"/>
                  </a:lnTo>
                  <a:lnTo>
                    <a:pt x="522" y="16"/>
                  </a:lnTo>
                  <a:lnTo>
                    <a:pt x="534" y="10"/>
                  </a:lnTo>
                  <a:lnTo>
                    <a:pt x="548" y="4"/>
                  </a:lnTo>
                  <a:lnTo>
                    <a:pt x="564" y="0"/>
                  </a:lnTo>
                  <a:lnTo>
                    <a:pt x="578" y="0"/>
                  </a:lnTo>
                  <a:lnTo>
                    <a:pt x="586" y="2"/>
                  </a:lnTo>
                  <a:lnTo>
                    <a:pt x="594" y="6"/>
                  </a:lnTo>
                  <a:lnTo>
                    <a:pt x="600" y="10"/>
                  </a:lnTo>
                  <a:lnTo>
                    <a:pt x="606" y="16"/>
                  </a:lnTo>
                  <a:lnTo>
                    <a:pt x="606" y="16"/>
                  </a:lnTo>
                  <a:lnTo>
                    <a:pt x="612" y="24"/>
                  </a:lnTo>
                  <a:lnTo>
                    <a:pt x="614" y="32"/>
                  </a:lnTo>
                  <a:lnTo>
                    <a:pt x="616" y="40"/>
                  </a:lnTo>
                  <a:lnTo>
                    <a:pt x="614" y="48"/>
                  </a:lnTo>
                  <a:lnTo>
                    <a:pt x="614" y="48"/>
                  </a:lnTo>
                  <a:lnTo>
                    <a:pt x="612" y="58"/>
                  </a:lnTo>
                  <a:lnTo>
                    <a:pt x="606" y="66"/>
                  </a:lnTo>
                  <a:lnTo>
                    <a:pt x="594" y="80"/>
                  </a:lnTo>
                  <a:lnTo>
                    <a:pt x="582" y="88"/>
                  </a:lnTo>
                  <a:lnTo>
                    <a:pt x="578" y="92"/>
                  </a:lnTo>
                  <a:lnTo>
                    <a:pt x="354" y="238"/>
                  </a:lnTo>
                  <a:lnTo>
                    <a:pt x="354" y="238"/>
                  </a:lnTo>
                  <a:lnTo>
                    <a:pt x="350" y="242"/>
                  </a:lnTo>
                  <a:lnTo>
                    <a:pt x="340" y="246"/>
                  </a:lnTo>
                  <a:lnTo>
                    <a:pt x="324" y="252"/>
                  </a:lnTo>
                  <a:lnTo>
                    <a:pt x="304" y="254"/>
                  </a:lnTo>
                  <a:lnTo>
                    <a:pt x="304" y="25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2" name="Freeform 116">
              <a:extLst>
                <a:ext uri="{FF2B5EF4-FFF2-40B4-BE49-F238E27FC236}">
                  <a16:creationId xmlns:a16="http://schemas.microsoft.com/office/drawing/2014/main" id="{1174AEA9-FF35-42AC-A9C1-585D6013A5C8}"/>
                </a:ext>
              </a:extLst>
            </p:cNvPr>
            <p:cNvSpPr>
              <a:spLocks noEditPoints="1"/>
            </p:cNvSpPr>
            <p:nvPr/>
          </p:nvSpPr>
          <p:spPr bwMode="auto">
            <a:xfrm>
              <a:off x="3133" y="3428"/>
              <a:ext cx="144" cy="288"/>
            </a:xfrm>
            <a:custGeom>
              <a:avLst/>
              <a:gdLst>
                <a:gd name="T0" fmla="*/ 144 w 144"/>
                <a:gd name="T1" fmla="*/ 288 h 288"/>
                <a:gd name="T2" fmla="*/ 0 w 144"/>
                <a:gd name="T3" fmla="*/ 288 h 288"/>
                <a:gd name="T4" fmla="*/ 0 w 144"/>
                <a:gd name="T5" fmla="*/ 0 h 288"/>
                <a:gd name="T6" fmla="*/ 144 w 144"/>
                <a:gd name="T7" fmla="*/ 0 h 288"/>
                <a:gd name="T8" fmla="*/ 144 w 144"/>
                <a:gd name="T9" fmla="*/ 288 h 288"/>
                <a:gd name="T10" fmla="*/ 18 w 144"/>
                <a:gd name="T11" fmla="*/ 270 h 288"/>
                <a:gd name="T12" fmla="*/ 126 w 144"/>
                <a:gd name="T13" fmla="*/ 270 h 288"/>
                <a:gd name="T14" fmla="*/ 126 w 144"/>
                <a:gd name="T15" fmla="*/ 18 h 288"/>
                <a:gd name="T16" fmla="*/ 18 w 144"/>
                <a:gd name="T17" fmla="*/ 18 h 288"/>
                <a:gd name="T18" fmla="*/ 18 w 144"/>
                <a:gd name="T19" fmla="*/ 27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288">
                  <a:moveTo>
                    <a:pt x="144" y="288"/>
                  </a:moveTo>
                  <a:lnTo>
                    <a:pt x="0" y="288"/>
                  </a:lnTo>
                  <a:lnTo>
                    <a:pt x="0" y="0"/>
                  </a:lnTo>
                  <a:lnTo>
                    <a:pt x="144" y="0"/>
                  </a:lnTo>
                  <a:lnTo>
                    <a:pt x="144" y="288"/>
                  </a:lnTo>
                  <a:close/>
                  <a:moveTo>
                    <a:pt x="18" y="270"/>
                  </a:moveTo>
                  <a:lnTo>
                    <a:pt x="126" y="270"/>
                  </a:lnTo>
                  <a:lnTo>
                    <a:pt x="126" y="18"/>
                  </a:lnTo>
                  <a:lnTo>
                    <a:pt x="18" y="18"/>
                  </a:lnTo>
                  <a:lnTo>
                    <a:pt x="18" y="27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3" name="Rectangle 117">
              <a:extLst>
                <a:ext uri="{FF2B5EF4-FFF2-40B4-BE49-F238E27FC236}">
                  <a16:creationId xmlns:a16="http://schemas.microsoft.com/office/drawing/2014/main" id="{C2B42049-54CB-463A-8B38-993702A9F47A}"/>
                </a:ext>
              </a:extLst>
            </p:cNvPr>
            <p:cNvSpPr>
              <a:spLocks noChangeArrowheads="1"/>
            </p:cNvSpPr>
            <p:nvPr/>
          </p:nvSpPr>
          <p:spPr bwMode="auto">
            <a:xfrm>
              <a:off x="3197" y="3522"/>
              <a:ext cx="18" cy="17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4" name="Freeform 118">
              <a:extLst>
                <a:ext uri="{FF2B5EF4-FFF2-40B4-BE49-F238E27FC236}">
                  <a16:creationId xmlns:a16="http://schemas.microsoft.com/office/drawing/2014/main" id="{47F34DB5-E110-4487-893C-83E85F6A97A3}"/>
                </a:ext>
              </a:extLst>
            </p:cNvPr>
            <p:cNvSpPr>
              <a:spLocks/>
            </p:cNvSpPr>
            <p:nvPr/>
          </p:nvSpPr>
          <p:spPr bwMode="auto">
            <a:xfrm>
              <a:off x="3545" y="3230"/>
              <a:ext cx="76" cy="136"/>
            </a:xfrm>
            <a:custGeom>
              <a:avLst/>
              <a:gdLst>
                <a:gd name="T0" fmla="*/ 24 w 76"/>
                <a:gd name="T1" fmla="*/ 136 h 136"/>
                <a:gd name="T2" fmla="*/ 14 w 76"/>
                <a:gd name="T3" fmla="*/ 134 h 136"/>
                <a:gd name="T4" fmla="*/ 2 w 76"/>
                <a:gd name="T5" fmla="*/ 122 h 136"/>
                <a:gd name="T6" fmla="*/ 0 w 76"/>
                <a:gd name="T7" fmla="*/ 98 h 136"/>
                <a:gd name="T8" fmla="*/ 18 w 76"/>
                <a:gd name="T9" fmla="*/ 112 h 136"/>
                <a:gd name="T10" fmla="*/ 20 w 76"/>
                <a:gd name="T11" fmla="*/ 116 h 136"/>
                <a:gd name="T12" fmla="*/ 52 w 76"/>
                <a:gd name="T13" fmla="*/ 118 h 136"/>
                <a:gd name="T14" fmla="*/ 56 w 76"/>
                <a:gd name="T15" fmla="*/ 116 h 136"/>
                <a:gd name="T16" fmla="*/ 58 w 76"/>
                <a:gd name="T17" fmla="*/ 82 h 136"/>
                <a:gd name="T18" fmla="*/ 56 w 76"/>
                <a:gd name="T19" fmla="*/ 78 h 136"/>
                <a:gd name="T20" fmla="*/ 24 w 76"/>
                <a:gd name="T21" fmla="*/ 76 h 136"/>
                <a:gd name="T22" fmla="*/ 14 w 76"/>
                <a:gd name="T23" fmla="*/ 76 h 136"/>
                <a:gd name="T24" fmla="*/ 2 w 76"/>
                <a:gd name="T25" fmla="*/ 62 h 136"/>
                <a:gd name="T26" fmla="*/ 0 w 76"/>
                <a:gd name="T27" fmla="*/ 24 h 136"/>
                <a:gd name="T28" fmla="*/ 2 w 76"/>
                <a:gd name="T29" fmla="*/ 14 h 136"/>
                <a:gd name="T30" fmla="*/ 14 w 76"/>
                <a:gd name="T31" fmla="*/ 2 h 136"/>
                <a:gd name="T32" fmla="*/ 52 w 76"/>
                <a:gd name="T33" fmla="*/ 0 h 136"/>
                <a:gd name="T34" fmla="*/ 62 w 76"/>
                <a:gd name="T35" fmla="*/ 2 h 136"/>
                <a:gd name="T36" fmla="*/ 74 w 76"/>
                <a:gd name="T37" fmla="*/ 14 h 136"/>
                <a:gd name="T38" fmla="*/ 76 w 76"/>
                <a:gd name="T39" fmla="*/ 38 h 136"/>
                <a:gd name="T40" fmla="*/ 58 w 76"/>
                <a:gd name="T41" fmla="*/ 24 h 136"/>
                <a:gd name="T42" fmla="*/ 56 w 76"/>
                <a:gd name="T43" fmla="*/ 20 h 136"/>
                <a:gd name="T44" fmla="*/ 24 w 76"/>
                <a:gd name="T45" fmla="*/ 18 h 136"/>
                <a:gd name="T46" fmla="*/ 20 w 76"/>
                <a:gd name="T47" fmla="*/ 20 h 136"/>
                <a:gd name="T48" fmla="*/ 18 w 76"/>
                <a:gd name="T49" fmla="*/ 54 h 136"/>
                <a:gd name="T50" fmla="*/ 20 w 76"/>
                <a:gd name="T51" fmla="*/ 58 h 136"/>
                <a:gd name="T52" fmla="*/ 52 w 76"/>
                <a:gd name="T53" fmla="*/ 58 h 136"/>
                <a:gd name="T54" fmla="*/ 62 w 76"/>
                <a:gd name="T55" fmla="*/ 60 h 136"/>
                <a:gd name="T56" fmla="*/ 74 w 76"/>
                <a:gd name="T57" fmla="*/ 74 h 136"/>
                <a:gd name="T58" fmla="*/ 76 w 76"/>
                <a:gd name="T59" fmla="*/ 112 h 136"/>
                <a:gd name="T60" fmla="*/ 74 w 76"/>
                <a:gd name="T61" fmla="*/ 122 h 136"/>
                <a:gd name="T62" fmla="*/ 62 w 76"/>
                <a:gd name="T63" fmla="*/ 134 h 136"/>
                <a:gd name="T64" fmla="*/ 52 w 76"/>
                <a:gd name="T6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36">
                  <a:moveTo>
                    <a:pt x="52" y="136"/>
                  </a:moveTo>
                  <a:lnTo>
                    <a:pt x="24" y="136"/>
                  </a:lnTo>
                  <a:lnTo>
                    <a:pt x="24" y="136"/>
                  </a:lnTo>
                  <a:lnTo>
                    <a:pt x="14" y="134"/>
                  </a:lnTo>
                  <a:lnTo>
                    <a:pt x="6" y="128"/>
                  </a:lnTo>
                  <a:lnTo>
                    <a:pt x="2" y="122"/>
                  </a:lnTo>
                  <a:lnTo>
                    <a:pt x="0" y="112"/>
                  </a:lnTo>
                  <a:lnTo>
                    <a:pt x="0" y="98"/>
                  </a:lnTo>
                  <a:lnTo>
                    <a:pt x="18" y="98"/>
                  </a:lnTo>
                  <a:lnTo>
                    <a:pt x="18" y="112"/>
                  </a:lnTo>
                  <a:lnTo>
                    <a:pt x="18" y="112"/>
                  </a:lnTo>
                  <a:lnTo>
                    <a:pt x="20" y="116"/>
                  </a:lnTo>
                  <a:lnTo>
                    <a:pt x="24" y="118"/>
                  </a:lnTo>
                  <a:lnTo>
                    <a:pt x="52" y="118"/>
                  </a:lnTo>
                  <a:lnTo>
                    <a:pt x="52" y="118"/>
                  </a:lnTo>
                  <a:lnTo>
                    <a:pt x="56" y="116"/>
                  </a:lnTo>
                  <a:lnTo>
                    <a:pt x="58" y="112"/>
                  </a:lnTo>
                  <a:lnTo>
                    <a:pt x="58" y="82"/>
                  </a:lnTo>
                  <a:lnTo>
                    <a:pt x="58" y="82"/>
                  </a:lnTo>
                  <a:lnTo>
                    <a:pt x="56" y="78"/>
                  </a:lnTo>
                  <a:lnTo>
                    <a:pt x="52" y="76"/>
                  </a:lnTo>
                  <a:lnTo>
                    <a:pt x="24" y="76"/>
                  </a:lnTo>
                  <a:lnTo>
                    <a:pt x="24" y="76"/>
                  </a:lnTo>
                  <a:lnTo>
                    <a:pt x="14" y="76"/>
                  </a:lnTo>
                  <a:lnTo>
                    <a:pt x="6" y="70"/>
                  </a:lnTo>
                  <a:lnTo>
                    <a:pt x="2" y="62"/>
                  </a:lnTo>
                  <a:lnTo>
                    <a:pt x="0" y="54"/>
                  </a:lnTo>
                  <a:lnTo>
                    <a:pt x="0" y="24"/>
                  </a:lnTo>
                  <a:lnTo>
                    <a:pt x="0" y="24"/>
                  </a:lnTo>
                  <a:lnTo>
                    <a:pt x="2" y="14"/>
                  </a:lnTo>
                  <a:lnTo>
                    <a:pt x="6" y="6"/>
                  </a:lnTo>
                  <a:lnTo>
                    <a:pt x="14" y="2"/>
                  </a:lnTo>
                  <a:lnTo>
                    <a:pt x="24" y="0"/>
                  </a:lnTo>
                  <a:lnTo>
                    <a:pt x="52" y="0"/>
                  </a:lnTo>
                  <a:lnTo>
                    <a:pt x="52" y="0"/>
                  </a:lnTo>
                  <a:lnTo>
                    <a:pt x="62" y="2"/>
                  </a:lnTo>
                  <a:lnTo>
                    <a:pt x="70" y="6"/>
                  </a:lnTo>
                  <a:lnTo>
                    <a:pt x="74" y="14"/>
                  </a:lnTo>
                  <a:lnTo>
                    <a:pt x="76" y="24"/>
                  </a:lnTo>
                  <a:lnTo>
                    <a:pt x="76" y="38"/>
                  </a:lnTo>
                  <a:lnTo>
                    <a:pt x="58" y="38"/>
                  </a:lnTo>
                  <a:lnTo>
                    <a:pt x="58" y="24"/>
                  </a:lnTo>
                  <a:lnTo>
                    <a:pt x="58" y="24"/>
                  </a:lnTo>
                  <a:lnTo>
                    <a:pt x="56" y="20"/>
                  </a:lnTo>
                  <a:lnTo>
                    <a:pt x="52" y="18"/>
                  </a:lnTo>
                  <a:lnTo>
                    <a:pt x="24" y="18"/>
                  </a:lnTo>
                  <a:lnTo>
                    <a:pt x="24" y="18"/>
                  </a:lnTo>
                  <a:lnTo>
                    <a:pt x="20" y="20"/>
                  </a:lnTo>
                  <a:lnTo>
                    <a:pt x="18" y="24"/>
                  </a:lnTo>
                  <a:lnTo>
                    <a:pt x="18" y="54"/>
                  </a:lnTo>
                  <a:lnTo>
                    <a:pt x="18" y="54"/>
                  </a:lnTo>
                  <a:lnTo>
                    <a:pt x="20" y="58"/>
                  </a:lnTo>
                  <a:lnTo>
                    <a:pt x="24" y="58"/>
                  </a:lnTo>
                  <a:lnTo>
                    <a:pt x="52" y="58"/>
                  </a:lnTo>
                  <a:lnTo>
                    <a:pt x="52" y="58"/>
                  </a:lnTo>
                  <a:lnTo>
                    <a:pt x="62" y="60"/>
                  </a:lnTo>
                  <a:lnTo>
                    <a:pt x="70" y="66"/>
                  </a:lnTo>
                  <a:lnTo>
                    <a:pt x="74" y="74"/>
                  </a:lnTo>
                  <a:lnTo>
                    <a:pt x="76" y="82"/>
                  </a:lnTo>
                  <a:lnTo>
                    <a:pt x="76" y="112"/>
                  </a:lnTo>
                  <a:lnTo>
                    <a:pt x="76" y="112"/>
                  </a:lnTo>
                  <a:lnTo>
                    <a:pt x="74" y="122"/>
                  </a:lnTo>
                  <a:lnTo>
                    <a:pt x="70" y="128"/>
                  </a:lnTo>
                  <a:lnTo>
                    <a:pt x="62" y="134"/>
                  </a:lnTo>
                  <a:lnTo>
                    <a:pt x="52" y="136"/>
                  </a:lnTo>
                  <a:lnTo>
                    <a:pt x="52" y="13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5" name="Rectangle 119">
              <a:extLst>
                <a:ext uri="{FF2B5EF4-FFF2-40B4-BE49-F238E27FC236}">
                  <a16:creationId xmlns:a16="http://schemas.microsoft.com/office/drawing/2014/main" id="{F9A6A632-00F5-47B3-BDC5-76F68D1AAC65}"/>
                </a:ext>
              </a:extLst>
            </p:cNvPr>
            <p:cNvSpPr>
              <a:spLocks noChangeArrowheads="1"/>
            </p:cNvSpPr>
            <p:nvPr/>
          </p:nvSpPr>
          <p:spPr bwMode="auto">
            <a:xfrm>
              <a:off x="3575" y="3222"/>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6" name="Rectangle 120">
              <a:extLst>
                <a:ext uri="{FF2B5EF4-FFF2-40B4-BE49-F238E27FC236}">
                  <a16:creationId xmlns:a16="http://schemas.microsoft.com/office/drawing/2014/main" id="{6549FA10-67F8-4C9D-A59F-C69F6DC0B7B9}"/>
                </a:ext>
              </a:extLst>
            </p:cNvPr>
            <p:cNvSpPr>
              <a:spLocks noChangeArrowheads="1"/>
            </p:cNvSpPr>
            <p:nvPr/>
          </p:nvSpPr>
          <p:spPr bwMode="auto">
            <a:xfrm>
              <a:off x="3575" y="3356"/>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7" name="Freeform 121">
              <a:extLst>
                <a:ext uri="{FF2B5EF4-FFF2-40B4-BE49-F238E27FC236}">
                  <a16:creationId xmlns:a16="http://schemas.microsoft.com/office/drawing/2014/main" id="{FE96D2BD-43E8-4EE1-B96D-D225FF94D89F}"/>
                </a:ext>
              </a:extLst>
            </p:cNvPr>
            <p:cNvSpPr>
              <a:spLocks noEditPoints="1"/>
            </p:cNvSpPr>
            <p:nvPr/>
          </p:nvSpPr>
          <p:spPr bwMode="auto">
            <a:xfrm>
              <a:off x="3399" y="3114"/>
              <a:ext cx="368" cy="368"/>
            </a:xfrm>
            <a:custGeom>
              <a:avLst/>
              <a:gdLst>
                <a:gd name="T0" fmla="*/ 166 w 368"/>
                <a:gd name="T1" fmla="*/ 366 h 368"/>
                <a:gd name="T2" fmla="*/ 112 w 368"/>
                <a:gd name="T3" fmla="*/ 352 h 368"/>
                <a:gd name="T4" fmla="*/ 68 w 368"/>
                <a:gd name="T5" fmla="*/ 326 h 368"/>
                <a:gd name="T6" fmla="*/ 32 w 368"/>
                <a:gd name="T7" fmla="*/ 286 h 368"/>
                <a:gd name="T8" fmla="*/ 8 w 368"/>
                <a:gd name="T9" fmla="*/ 238 h 368"/>
                <a:gd name="T10" fmla="*/ 0 w 368"/>
                <a:gd name="T11" fmla="*/ 184 h 368"/>
                <a:gd name="T12" fmla="*/ 4 w 368"/>
                <a:gd name="T13" fmla="*/ 146 h 368"/>
                <a:gd name="T14" fmla="*/ 22 w 368"/>
                <a:gd name="T15" fmla="*/ 96 h 368"/>
                <a:gd name="T16" fmla="*/ 54 w 368"/>
                <a:gd name="T17" fmla="*/ 54 h 368"/>
                <a:gd name="T18" fmla="*/ 96 w 368"/>
                <a:gd name="T19" fmla="*/ 22 h 368"/>
                <a:gd name="T20" fmla="*/ 148 w 368"/>
                <a:gd name="T21" fmla="*/ 4 h 368"/>
                <a:gd name="T22" fmla="*/ 184 w 368"/>
                <a:gd name="T23" fmla="*/ 0 h 368"/>
                <a:gd name="T24" fmla="*/ 238 w 368"/>
                <a:gd name="T25" fmla="*/ 8 h 368"/>
                <a:gd name="T26" fmla="*/ 286 w 368"/>
                <a:gd name="T27" fmla="*/ 32 h 368"/>
                <a:gd name="T28" fmla="*/ 326 w 368"/>
                <a:gd name="T29" fmla="*/ 68 h 368"/>
                <a:gd name="T30" fmla="*/ 354 w 368"/>
                <a:gd name="T31" fmla="*/ 112 h 368"/>
                <a:gd name="T32" fmla="*/ 366 w 368"/>
                <a:gd name="T33" fmla="*/ 166 h 368"/>
                <a:gd name="T34" fmla="*/ 366 w 368"/>
                <a:gd name="T35" fmla="*/ 202 h 368"/>
                <a:gd name="T36" fmla="*/ 354 w 368"/>
                <a:gd name="T37" fmla="*/ 256 h 368"/>
                <a:gd name="T38" fmla="*/ 326 w 368"/>
                <a:gd name="T39" fmla="*/ 300 h 368"/>
                <a:gd name="T40" fmla="*/ 286 w 368"/>
                <a:gd name="T41" fmla="*/ 336 h 368"/>
                <a:gd name="T42" fmla="*/ 238 w 368"/>
                <a:gd name="T43" fmla="*/ 360 h 368"/>
                <a:gd name="T44" fmla="*/ 184 w 368"/>
                <a:gd name="T45" fmla="*/ 368 h 368"/>
                <a:gd name="T46" fmla="*/ 184 w 368"/>
                <a:gd name="T47" fmla="*/ 18 h 368"/>
                <a:gd name="T48" fmla="*/ 134 w 368"/>
                <a:gd name="T49" fmla="*/ 26 h 368"/>
                <a:gd name="T50" fmla="*/ 92 w 368"/>
                <a:gd name="T51" fmla="*/ 46 h 368"/>
                <a:gd name="T52" fmla="*/ 56 w 368"/>
                <a:gd name="T53" fmla="*/ 78 h 368"/>
                <a:gd name="T54" fmla="*/ 32 w 368"/>
                <a:gd name="T55" fmla="*/ 120 h 368"/>
                <a:gd name="T56" fmla="*/ 20 w 368"/>
                <a:gd name="T57" fmla="*/ 166 h 368"/>
                <a:gd name="T58" fmla="*/ 20 w 368"/>
                <a:gd name="T59" fmla="*/ 200 h 368"/>
                <a:gd name="T60" fmla="*/ 32 w 368"/>
                <a:gd name="T61" fmla="*/ 248 h 368"/>
                <a:gd name="T62" fmla="*/ 56 w 368"/>
                <a:gd name="T63" fmla="*/ 290 h 368"/>
                <a:gd name="T64" fmla="*/ 92 w 368"/>
                <a:gd name="T65" fmla="*/ 322 h 368"/>
                <a:gd name="T66" fmla="*/ 134 w 368"/>
                <a:gd name="T67" fmla="*/ 342 h 368"/>
                <a:gd name="T68" fmla="*/ 184 w 368"/>
                <a:gd name="T69" fmla="*/ 350 h 368"/>
                <a:gd name="T70" fmla="*/ 218 w 368"/>
                <a:gd name="T71" fmla="*/ 346 h 368"/>
                <a:gd name="T72" fmla="*/ 262 w 368"/>
                <a:gd name="T73" fmla="*/ 330 h 368"/>
                <a:gd name="T74" fmla="*/ 302 w 368"/>
                <a:gd name="T75" fmla="*/ 300 h 368"/>
                <a:gd name="T76" fmla="*/ 330 w 368"/>
                <a:gd name="T77" fmla="*/ 262 h 368"/>
                <a:gd name="T78" fmla="*/ 346 w 368"/>
                <a:gd name="T79" fmla="*/ 218 h 368"/>
                <a:gd name="T80" fmla="*/ 350 w 368"/>
                <a:gd name="T81" fmla="*/ 184 h 368"/>
                <a:gd name="T82" fmla="*/ 342 w 368"/>
                <a:gd name="T83" fmla="*/ 134 h 368"/>
                <a:gd name="T84" fmla="*/ 322 w 368"/>
                <a:gd name="T85" fmla="*/ 92 h 368"/>
                <a:gd name="T86" fmla="*/ 290 w 368"/>
                <a:gd name="T87" fmla="*/ 56 h 368"/>
                <a:gd name="T88" fmla="*/ 248 w 368"/>
                <a:gd name="T89" fmla="*/ 32 h 368"/>
                <a:gd name="T90" fmla="*/ 200 w 368"/>
                <a:gd name="T91" fmla="*/ 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8" h="368">
                  <a:moveTo>
                    <a:pt x="184" y="368"/>
                  </a:moveTo>
                  <a:lnTo>
                    <a:pt x="184" y="368"/>
                  </a:lnTo>
                  <a:lnTo>
                    <a:pt x="166" y="366"/>
                  </a:lnTo>
                  <a:lnTo>
                    <a:pt x="148" y="364"/>
                  </a:lnTo>
                  <a:lnTo>
                    <a:pt x="130" y="360"/>
                  </a:lnTo>
                  <a:lnTo>
                    <a:pt x="112" y="352"/>
                  </a:lnTo>
                  <a:lnTo>
                    <a:pt x="96" y="346"/>
                  </a:lnTo>
                  <a:lnTo>
                    <a:pt x="82" y="336"/>
                  </a:lnTo>
                  <a:lnTo>
                    <a:pt x="68" y="326"/>
                  </a:lnTo>
                  <a:lnTo>
                    <a:pt x="54" y="314"/>
                  </a:lnTo>
                  <a:lnTo>
                    <a:pt x="42" y="300"/>
                  </a:lnTo>
                  <a:lnTo>
                    <a:pt x="32" y="286"/>
                  </a:lnTo>
                  <a:lnTo>
                    <a:pt x="22" y="272"/>
                  </a:lnTo>
                  <a:lnTo>
                    <a:pt x="14" y="256"/>
                  </a:lnTo>
                  <a:lnTo>
                    <a:pt x="8" y="238"/>
                  </a:lnTo>
                  <a:lnTo>
                    <a:pt x="4" y="220"/>
                  </a:lnTo>
                  <a:lnTo>
                    <a:pt x="2" y="202"/>
                  </a:lnTo>
                  <a:lnTo>
                    <a:pt x="0" y="184"/>
                  </a:lnTo>
                  <a:lnTo>
                    <a:pt x="0" y="184"/>
                  </a:lnTo>
                  <a:lnTo>
                    <a:pt x="2" y="166"/>
                  </a:lnTo>
                  <a:lnTo>
                    <a:pt x="4" y="146"/>
                  </a:lnTo>
                  <a:lnTo>
                    <a:pt x="8" y="130"/>
                  </a:lnTo>
                  <a:lnTo>
                    <a:pt x="14" y="112"/>
                  </a:lnTo>
                  <a:lnTo>
                    <a:pt x="22" y="96"/>
                  </a:lnTo>
                  <a:lnTo>
                    <a:pt x="32" y="82"/>
                  </a:lnTo>
                  <a:lnTo>
                    <a:pt x="42" y="68"/>
                  </a:lnTo>
                  <a:lnTo>
                    <a:pt x="54" y="54"/>
                  </a:lnTo>
                  <a:lnTo>
                    <a:pt x="68" y="42"/>
                  </a:lnTo>
                  <a:lnTo>
                    <a:pt x="82" y="32"/>
                  </a:lnTo>
                  <a:lnTo>
                    <a:pt x="96" y="22"/>
                  </a:lnTo>
                  <a:lnTo>
                    <a:pt x="112" y="14"/>
                  </a:lnTo>
                  <a:lnTo>
                    <a:pt x="130" y="8"/>
                  </a:lnTo>
                  <a:lnTo>
                    <a:pt x="148" y="4"/>
                  </a:lnTo>
                  <a:lnTo>
                    <a:pt x="166" y="2"/>
                  </a:lnTo>
                  <a:lnTo>
                    <a:pt x="184" y="0"/>
                  </a:lnTo>
                  <a:lnTo>
                    <a:pt x="184" y="0"/>
                  </a:lnTo>
                  <a:lnTo>
                    <a:pt x="202" y="2"/>
                  </a:lnTo>
                  <a:lnTo>
                    <a:pt x="220" y="4"/>
                  </a:lnTo>
                  <a:lnTo>
                    <a:pt x="238" y="8"/>
                  </a:lnTo>
                  <a:lnTo>
                    <a:pt x="256" y="14"/>
                  </a:lnTo>
                  <a:lnTo>
                    <a:pt x="272" y="22"/>
                  </a:lnTo>
                  <a:lnTo>
                    <a:pt x="286" y="32"/>
                  </a:lnTo>
                  <a:lnTo>
                    <a:pt x="300" y="42"/>
                  </a:lnTo>
                  <a:lnTo>
                    <a:pt x="314" y="54"/>
                  </a:lnTo>
                  <a:lnTo>
                    <a:pt x="326" y="68"/>
                  </a:lnTo>
                  <a:lnTo>
                    <a:pt x="336" y="82"/>
                  </a:lnTo>
                  <a:lnTo>
                    <a:pt x="346" y="96"/>
                  </a:lnTo>
                  <a:lnTo>
                    <a:pt x="354" y="112"/>
                  </a:lnTo>
                  <a:lnTo>
                    <a:pt x="360" y="130"/>
                  </a:lnTo>
                  <a:lnTo>
                    <a:pt x="364" y="146"/>
                  </a:lnTo>
                  <a:lnTo>
                    <a:pt x="366" y="166"/>
                  </a:lnTo>
                  <a:lnTo>
                    <a:pt x="368" y="184"/>
                  </a:lnTo>
                  <a:lnTo>
                    <a:pt x="368" y="184"/>
                  </a:lnTo>
                  <a:lnTo>
                    <a:pt x="366" y="202"/>
                  </a:lnTo>
                  <a:lnTo>
                    <a:pt x="364" y="220"/>
                  </a:lnTo>
                  <a:lnTo>
                    <a:pt x="360" y="238"/>
                  </a:lnTo>
                  <a:lnTo>
                    <a:pt x="354" y="256"/>
                  </a:lnTo>
                  <a:lnTo>
                    <a:pt x="346" y="272"/>
                  </a:lnTo>
                  <a:lnTo>
                    <a:pt x="336" y="286"/>
                  </a:lnTo>
                  <a:lnTo>
                    <a:pt x="326" y="300"/>
                  </a:lnTo>
                  <a:lnTo>
                    <a:pt x="314" y="314"/>
                  </a:lnTo>
                  <a:lnTo>
                    <a:pt x="300" y="326"/>
                  </a:lnTo>
                  <a:lnTo>
                    <a:pt x="286" y="336"/>
                  </a:lnTo>
                  <a:lnTo>
                    <a:pt x="272" y="346"/>
                  </a:lnTo>
                  <a:lnTo>
                    <a:pt x="256" y="352"/>
                  </a:lnTo>
                  <a:lnTo>
                    <a:pt x="238" y="360"/>
                  </a:lnTo>
                  <a:lnTo>
                    <a:pt x="220" y="364"/>
                  </a:lnTo>
                  <a:lnTo>
                    <a:pt x="202" y="366"/>
                  </a:lnTo>
                  <a:lnTo>
                    <a:pt x="184" y="368"/>
                  </a:lnTo>
                  <a:lnTo>
                    <a:pt x="184" y="368"/>
                  </a:lnTo>
                  <a:close/>
                  <a:moveTo>
                    <a:pt x="184" y="18"/>
                  </a:moveTo>
                  <a:lnTo>
                    <a:pt x="184" y="18"/>
                  </a:lnTo>
                  <a:lnTo>
                    <a:pt x="168" y="20"/>
                  </a:lnTo>
                  <a:lnTo>
                    <a:pt x="150" y="22"/>
                  </a:lnTo>
                  <a:lnTo>
                    <a:pt x="134" y="26"/>
                  </a:lnTo>
                  <a:lnTo>
                    <a:pt x="120" y="32"/>
                  </a:lnTo>
                  <a:lnTo>
                    <a:pt x="106" y="38"/>
                  </a:lnTo>
                  <a:lnTo>
                    <a:pt x="92" y="46"/>
                  </a:lnTo>
                  <a:lnTo>
                    <a:pt x="78" y="56"/>
                  </a:lnTo>
                  <a:lnTo>
                    <a:pt x="68" y="66"/>
                  </a:lnTo>
                  <a:lnTo>
                    <a:pt x="56" y="78"/>
                  </a:lnTo>
                  <a:lnTo>
                    <a:pt x="46" y="92"/>
                  </a:lnTo>
                  <a:lnTo>
                    <a:pt x="38" y="106"/>
                  </a:lnTo>
                  <a:lnTo>
                    <a:pt x="32" y="120"/>
                  </a:lnTo>
                  <a:lnTo>
                    <a:pt x="26" y="134"/>
                  </a:lnTo>
                  <a:lnTo>
                    <a:pt x="22" y="150"/>
                  </a:lnTo>
                  <a:lnTo>
                    <a:pt x="20" y="166"/>
                  </a:lnTo>
                  <a:lnTo>
                    <a:pt x="18" y="184"/>
                  </a:lnTo>
                  <a:lnTo>
                    <a:pt x="18" y="184"/>
                  </a:lnTo>
                  <a:lnTo>
                    <a:pt x="20" y="200"/>
                  </a:lnTo>
                  <a:lnTo>
                    <a:pt x="22" y="218"/>
                  </a:lnTo>
                  <a:lnTo>
                    <a:pt x="26" y="234"/>
                  </a:lnTo>
                  <a:lnTo>
                    <a:pt x="32" y="248"/>
                  </a:lnTo>
                  <a:lnTo>
                    <a:pt x="38" y="262"/>
                  </a:lnTo>
                  <a:lnTo>
                    <a:pt x="46" y="276"/>
                  </a:lnTo>
                  <a:lnTo>
                    <a:pt x="56" y="290"/>
                  </a:lnTo>
                  <a:lnTo>
                    <a:pt x="68" y="300"/>
                  </a:lnTo>
                  <a:lnTo>
                    <a:pt x="78" y="312"/>
                  </a:lnTo>
                  <a:lnTo>
                    <a:pt x="92" y="322"/>
                  </a:lnTo>
                  <a:lnTo>
                    <a:pt x="106" y="330"/>
                  </a:lnTo>
                  <a:lnTo>
                    <a:pt x="120" y="336"/>
                  </a:lnTo>
                  <a:lnTo>
                    <a:pt x="134" y="342"/>
                  </a:lnTo>
                  <a:lnTo>
                    <a:pt x="150" y="346"/>
                  </a:lnTo>
                  <a:lnTo>
                    <a:pt x="168" y="348"/>
                  </a:lnTo>
                  <a:lnTo>
                    <a:pt x="184" y="350"/>
                  </a:lnTo>
                  <a:lnTo>
                    <a:pt x="184" y="350"/>
                  </a:lnTo>
                  <a:lnTo>
                    <a:pt x="200" y="348"/>
                  </a:lnTo>
                  <a:lnTo>
                    <a:pt x="218" y="346"/>
                  </a:lnTo>
                  <a:lnTo>
                    <a:pt x="234" y="342"/>
                  </a:lnTo>
                  <a:lnTo>
                    <a:pt x="248" y="336"/>
                  </a:lnTo>
                  <a:lnTo>
                    <a:pt x="262" y="330"/>
                  </a:lnTo>
                  <a:lnTo>
                    <a:pt x="276" y="322"/>
                  </a:lnTo>
                  <a:lnTo>
                    <a:pt x="290" y="312"/>
                  </a:lnTo>
                  <a:lnTo>
                    <a:pt x="302" y="300"/>
                  </a:lnTo>
                  <a:lnTo>
                    <a:pt x="312" y="290"/>
                  </a:lnTo>
                  <a:lnTo>
                    <a:pt x="322" y="276"/>
                  </a:lnTo>
                  <a:lnTo>
                    <a:pt x="330" y="262"/>
                  </a:lnTo>
                  <a:lnTo>
                    <a:pt x="336" y="248"/>
                  </a:lnTo>
                  <a:lnTo>
                    <a:pt x="342" y="234"/>
                  </a:lnTo>
                  <a:lnTo>
                    <a:pt x="346" y="218"/>
                  </a:lnTo>
                  <a:lnTo>
                    <a:pt x="348" y="200"/>
                  </a:lnTo>
                  <a:lnTo>
                    <a:pt x="350" y="184"/>
                  </a:lnTo>
                  <a:lnTo>
                    <a:pt x="350" y="184"/>
                  </a:lnTo>
                  <a:lnTo>
                    <a:pt x="348" y="166"/>
                  </a:lnTo>
                  <a:lnTo>
                    <a:pt x="346" y="150"/>
                  </a:lnTo>
                  <a:lnTo>
                    <a:pt x="342" y="134"/>
                  </a:lnTo>
                  <a:lnTo>
                    <a:pt x="336" y="120"/>
                  </a:lnTo>
                  <a:lnTo>
                    <a:pt x="330" y="106"/>
                  </a:lnTo>
                  <a:lnTo>
                    <a:pt x="322" y="92"/>
                  </a:lnTo>
                  <a:lnTo>
                    <a:pt x="312" y="78"/>
                  </a:lnTo>
                  <a:lnTo>
                    <a:pt x="302" y="66"/>
                  </a:lnTo>
                  <a:lnTo>
                    <a:pt x="290" y="56"/>
                  </a:lnTo>
                  <a:lnTo>
                    <a:pt x="276" y="46"/>
                  </a:lnTo>
                  <a:lnTo>
                    <a:pt x="262" y="38"/>
                  </a:lnTo>
                  <a:lnTo>
                    <a:pt x="248" y="32"/>
                  </a:lnTo>
                  <a:lnTo>
                    <a:pt x="234" y="26"/>
                  </a:lnTo>
                  <a:lnTo>
                    <a:pt x="218" y="22"/>
                  </a:lnTo>
                  <a:lnTo>
                    <a:pt x="200" y="20"/>
                  </a:lnTo>
                  <a:lnTo>
                    <a:pt x="184" y="18"/>
                  </a:lnTo>
                  <a:lnTo>
                    <a:pt x="18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8" name="Freeform 122">
              <a:extLst>
                <a:ext uri="{FF2B5EF4-FFF2-40B4-BE49-F238E27FC236}">
                  <a16:creationId xmlns:a16="http://schemas.microsoft.com/office/drawing/2014/main" id="{FDECE361-061D-4D3A-B95C-AAC18DD3890E}"/>
                </a:ext>
              </a:extLst>
            </p:cNvPr>
            <p:cNvSpPr>
              <a:spLocks noEditPoints="1"/>
            </p:cNvSpPr>
            <p:nvPr/>
          </p:nvSpPr>
          <p:spPr bwMode="auto">
            <a:xfrm>
              <a:off x="3463" y="3178"/>
              <a:ext cx="240" cy="240"/>
            </a:xfrm>
            <a:custGeom>
              <a:avLst/>
              <a:gdLst>
                <a:gd name="T0" fmla="*/ 120 w 240"/>
                <a:gd name="T1" fmla="*/ 240 h 240"/>
                <a:gd name="T2" fmla="*/ 96 w 240"/>
                <a:gd name="T3" fmla="*/ 238 h 240"/>
                <a:gd name="T4" fmla="*/ 52 w 240"/>
                <a:gd name="T5" fmla="*/ 220 h 240"/>
                <a:gd name="T6" fmla="*/ 20 w 240"/>
                <a:gd name="T7" fmla="*/ 188 h 240"/>
                <a:gd name="T8" fmla="*/ 2 w 240"/>
                <a:gd name="T9" fmla="*/ 144 h 240"/>
                <a:gd name="T10" fmla="*/ 0 w 240"/>
                <a:gd name="T11" fmla="*/ 120 h 240"/>
                <a:gd name="T12" fmla="*/ 0 w 240"/>
                <a:gd name="T13" fmla="*/ 108 h 240"/>
                <a:gd name="T14" fmla="*/ 10 w 240"/>
                <a:gd name="T15" fmla="*/ 74 h 240"/>
                <a:gd name="T16" fmla="*/ 34 w 240"/>
                <a:gd name="T17" fmla="*/ 34 h 240"/>
                <a:gd name="T18" fmla="*/ 74 w 240"/>
                <a:gd name="T19" fmla="*/ 8 h 240"/>
                <a:gd name="T20" fmla="*/ 108 w 240"/>
                <a:gd name="T21" fmla="*/ 0 h 240"/>
                <a:gd name="T22" fmla="*/ 120 w 240"/>
                <a:gd name="T23" fmla="*/ 0 h 240"/>
                <a:gd name="T24" fmla="*/ 144 w 240"/>
                <a:gd name="T25" fmla="*/ 2 h 240"/>
                <a:gd name="T26" fmla="*/ 188 w 240"/>
                <a:gd name="T27" fmla="*/ 20 h 240"/>
                <a:gd name="T28" fmla="*/ 220 w 240"/>
                <a:gd name="T29" fmla="*/ 52 h 240"/>
                <a:gd name="T30" fmla="*/ 238 w 240"/>
                <a:gd name="T31" fmla="*/ 96 h 240"/>
                <a:gd name="T32" fmla="*/ 240 w 240"/>
                <a:gd name="T33" fmla="*/ 120 h 240"/>
                <a:gd name="T34" fmla="*/ 240 w 240"/>
                <a:gd name="T35" fmla="*/ 132 h 240"/>
                <a:gd name="T36" fmla="*/ 230 w 240"/>
                <a:gd name="T37" fmla="*/ 166 h 240"/>
                <a:gd name="T38" fmla="*/ 206 w 240"/>
                <a:gd name="T39" fmla="*/ 204 h 240"/>
                <a:gd name="T40" fmla="*/ 166 w 240"/>
                <a:gd name="T41" fmla="*/ 230 h 240"/>
                <a:gd name="T42" fmla="*/ 132 w 240"/>
                <a:gd name="T43" fmla="*/ 240 h 240"/>
                <a:gd name="T44" fmla="*/ 120 w 240"/>
                <a:gd name="T45" fmla="*/ 240 h 240"/>
                <a:gd name="T46" fmla="*/ 120 w 240"/>
                <a:gd name="T47" fmla="*/ 18 h 240"/>
                <a:gd name="T48" fmla="*/ 80 w 240"/>
                <a:gd name="T49" fmla="*/ 26 h 240"/>
                <a:gd name="T50" fmla="*/ 48 w 240"/>
                <a:gd name="T51" fmla="*/ 48 h 240"/>
                <a:gd name="T52" fmla="*/ 26 w 240"/>
                <a:gd name="T53" fmla="*/ 80 h 240"/>
                <a:gd name="T54" fmla="*/ 18 w 240"/>
                <a:gd name="T55" fmla="*/ 120 h 240"/>
                <a:gd name="T56" fmla="*/ 20 w 240"/>
                <a:gd name="T57" fmla="*/ 140 h 240"/>
                <a:gd name="T58" fmla="*/ 36 w 240"/>
                <a:gd name="T59" fmla="*/ 178 h 240"/>
                <a:gd name="T60" fmla="*/ 62 w 240"/>
                <a:gd name="T61" fmla="*/ 204 h 240"/>
                <a:gd name="T62" fmla="*/ 100 w 240"/>
                <a:gd name="T63" fmla="*/ 220 h 240"/>
                <a:gd name="T64" fmla="*/ 120 w 240"/>
                <a:gd name="T65" fmla="*/ 222 h 240"/>
                <a:gd name="T66" fmla="*/ 160 w 240"/>
                <a:gd name="T67" fmla="*/ 214 h 240"/>
                <a:gd name="T68" fmla="*/ 192 w 240"/>
                <a:gd name="T69" fmla="*/ 192 h 240"/>
                <a:gd name="T70" fmla="*/ 214 w 240"/>
                <a:gd name="T71" fmla="*/ 160 h 240"/>
                <a:gd name="T72" fmla="*/ 222 w 240"/>
                <a:gd name="T73" fmla="*/ 120 h 240"/>
                <a:gd name="T74" fmla="*/ 220 w 240"/>
                <a:gd name="T75" fmla="*/ 100 h 240"/>
                <a:gd name="T76" fmla="*/ 204 w 240"/>
                <a:gd name="T77" fmla="*/ 62 h 240"/>
                <a:gd name="T78" fmla="*/ 178 w 240"/>
                <a:gd name="T79" fmla="*/ 36 h 240"/>
                <a:gd name="T80" fmla="*/ 140 w 240"/>
                <a:gd name="T81" fmla="*/ 20 h 240"/>
                <a:gd name="T82" fmla="*/ 120 w 240"/>
                <a:gd name="T83" fmla="*/ 1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0" h="240">
                  <a:moveTo>
                    <a:pt x="120" y="240"/>
                  </a:moveTo>
                  <a:lnTo>
                    <a:pt x="120" y="240"/>
                  </a:lnTo>
                  <a:lnTo>
                    <a:pt x="108" y="240"/>
                  </a:lnTo>
                  <a:lnTo>
                    <a:pt x="96" y="238"/>
                  </a:lnTo>
                  <a:lnTo>
                    <a:pt x="74" y="230"/>
                  </a:lnTo>
                  <a:lnTo>
                    <a:pt x="52" y="220"/>
                  </a:lnTo>
                  <a:lnTo>
                    <a:pt x="34" y="204"/>
                  </a:lnTo>
                  <a:lnTo>
                    <a:pt x="20" y="188"/>
                  </a:lnTo>
                  <a:lnTo>
                    <a:pt x="10" y="166"/>
                  </a:lnTo>
                  <a:lnTo>
                    <a:pt x="2" y="144"/>
                  </a:lnTo>
                  <a:lnTo>
                    <a:pt x="0" y="132"/>
                  </a:lnTo>
                  <a:lnTo>
                    <a:pt x="0" y="120"/>
                  </a:lnTo>
                  <a:lnTo>
                    <a:pt x="0" y="120"/>
                  </a:lnTo>
                  <a:lnTo>
                    <a:pt x="0" y="108"/>
                  </a:lnTo>
                  <a:lnTo>
                    <a:pt x="2" y="96"/>
                  </a:lnTo>
                  <a:lnTo>
                    <a:pt x="10" y="74"/>
                  </a:lnTo>
                  <a:lnTo>
                    <a:pt x="20" y="52"/>
                  </a:lnTo>
                  <a:lnTo>
                    <a:pt x="34" y="34"/>
                  </a:lnTo>
                  <a:lnTo>
                    <a:pt x="52" y="20"/>
                  </a:lnTo>
                  <a:lnTo>
                    <a:pt x="74" y="8"/>
                  </a:lnTo>
                  <a:lnTo>
                    <a:pt x="96" y="2"/>
                  </a:lnTo>
                  <a:lnTo>
                    <a:pt x="108" y="0"/>
                  </a:lnTo>
                  <a:lnTo>
                    <a:pt x="120" y="0"/>
                  </a:lnTo>
                  <a:lnTo>
                    <a:pt x="120" y="0"/>
                  </a:lnTo>
                  <a:lnTo>
                    <a:pt x="132" y="0"/>
                  </a:lnTo>
                  <a:lnTo>
                    <a:pt x="144" y="2"/>
                  </a:lnTo>
                  <a:lnTo>
                    <a:pt x="166" y="8"/>
                  </a:lnTo>
                  <a:lnTo>
                    <a:pt x="188" y="20"/>
                  </a:lnTo>
                  <a:lnTo>
                    <a:pt x="206" y="34"/>
                  </a:lnTo>
                  <a:lnTo>
                    <a:pt x="220" y="52"/>
                  </a:lnTo>
                  <a:lnTo>
                    <a:pt x="230" y="74"/>
                  </a:lnTo>
                  <a:lnTo>
                    <a:pt x="238" y="96"/>
                  </a:lnTo>
                  <a:lnTo>
                    <a:pt x="240" y="108"/>
                  </a:lnTo>
                  <a:lnTo>
                    <a:pt x="240" y="120"/>
                  </a:lnTo>
                  <a:lnTo>
                    <a:pt x="240" y="120"/>
                  </a:lnTo>
                  <a:lnTo>
                    <a:pt x="240" y="132"/>
                  </a:lnTo>
                  <a:lnTo>
                    <a:pt x="238" y="144"/>
                  </a:lnTo>
                  <a:lnTo>
                    <a:pt x="230" y="166"/>
                  </a:lnTo>
                  <a:lnTo>
                    <a:pt x="220" y="188"/>
                  </a:lnTo>
                  <a:lnTo>
                    <a:pt x="206" y="204"/>
                  </a:lnTo>
                  <a:lnTo>
                    <a:pt x="188" y="220"/>
                  </a:lnTo>
                  <a:lnTo>
                    <a:pt x="166" y="230"/>
                  </a:lnTo>
                  <a:lnTo>
                    <a:pt x="144" y="238"/>
                  </a:lnTo>
                  <a:lnTo>
                    <a:pt x="132" y="240"/>
                  </a:lnTo>
                  <a:lnTo>
                    <a:pt x="120" y="240"/>
                  </a:lnTo>
                  <a:lnTo>
                    <a:pt x="120" y="240"/>
                  </a:lnTo>
                  <a:close/>
                  <a:moveTo>
                    <a:pt x="120" y="18"/>
                  </a:moveTo>
                  <a:lnTo>
                    <a:pt x="120" y="18"/>
                  </a:lnTo>
                  <a:lnTo>
                    <a:pt x="100" y="20"/>
                  </a:lnTo>
                  <a:lnTo>
                    <a:pt x="80" y="26"/>
                  </a:lnTo>
                  <a:lnTo>
                    <a:pt x="62" y="36"/>
                  </a:lnTo>
                  <a:lnTo>
                    <a:pt x="48" y="48"/>
                  </a:lnTo>
                  <a:lnTo>
                    <a:pt x="36" y="62"/>
                  </a:lnTo>
                  <a:lnTo>
                    <a:pt x="26" y="80"/>
                  </a:lnTo>
                  <a:lnTo>
                    <a:pt x="20" y="100"/>
                  </a:lnTo>
                  <a:lnTo>
                    <a:pt x="18" y="120"/>
                  </a:lnTo>
                  <a:lnTo>
                    <a:pt x="18" y="120"/>
                  </a:lnTo>
                  <a:lnTo>
                    <a:pt x="20" y="140"/>
                  </a:lnTo>
                  <a:lnTo>
                    <a:pt x="26" y="160"/>
                  </a:lnTo>
                  <a:lnTo>
                    <a:pt x="36" y="178"/>
                  </a:lnTo>
                  <a:lnTo>
                    <a:pt x="48" y="192"/>
                  </a:lnTo>
                  <a:lnTo>
                    <a:pt x="62" y="204"/>
                  </a:lnTo>
                  <a:lnTo>
                    <a:pt x="80" y="214"/>
                  </a:lnTo>
                  <a:lnTo>
                    <a:pt x="100" y="220"/>
                  </a:lnTo>
                  <a:lnTo>
                    <a:pt x="120" y="222"/>
                  </a:lnTo>
                  <a:lnTo>
                    <a:pt x="120" y="222"/>
                  </a:lnTo>
                  <a:lnTo>
                    <a:pt x="140" y="220"/>
                  </a:lnTo>
                  <a:lnTo>
                    <a:pt x="160" y="214"/>
                  </a:lnTo>
                  <a:lnTo>
                    <a:pt x="178" y="204"/>
                  </a:lnTo>
                  <a:lnTo>
                    <a:pt x="192" y="192"/>
                  </a:lnTo>
                  <a:lnTo>
                    <a:pt x="204" y="178"/>
                  </a:lnTo>
                  <a:lnTo>
                    <a:pt x="214" y="160"/>
                  </a:lnTo>
                  <a:lnTo>
                    <a:pt x="220" y="140"/>
                  </a:lnTo>
                  <a:lnTo>
                    <a:pt x="222" y="120"/>
                  </a:lnTo>
                  <a:lnTo>
                    <a:pt x="222" y="120"/>
                  </a:lnTo>
                  <a:lnTo>
                    <a:pt x="220" y="100"/>
                  </a:lnTo>
                  <a:lnTo>
                    <a:pt x="214" y="80"/>
                  </a:lnTo>
                  <a:lnTo>
                    <a:pt x="204" y="62"/>
                  </a:lnTo>
                  <a:lnTo>
                    <a:pt x="192" y="48"/>
                  </a:lnTo>
                  <a:lnTo>
                    <a:pt x="178" y="36"/>
                  </a:lnTo>
                  <a:lnTo>
                    <a:pt x="160" y="26"/>
                  </a:lnTo>
                  <a:lnTo>
                    <a:pt x="140" y="20"/>
                  </a:lnTo>
                  <a:lnTo>
                    <a:pt x="120" y="18"/>
                  </a:lnTo>
                  <a:lnTo>
                    <a:pt x="120"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9" name="Rectangle 123">
              <a:extLst>
                <a:ext uri="{FF2B5EF4-FFF2-40B4-BE49-F238E27FC236}">
                  <a16:creationId xmlns:a16="http://schemas.microsoft.com/office/drawing/2014/main" id="{47AE2E27-2745-4416-9BA6-67C2A970CFAD}"/>
                </a:ext>
              </a:extLst>
            </p:cNvPr>
            <p:cNvSpPr>
              <a:spLocks noChangeArrowheads="1"/>
            </p:cNvSpPr>
            <p:nvPr/>
          </p:nvSpPr>
          <p:spPr bwMode="auto">
            <a:xfrm>
              <a:off x="350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0" name="Rectangle 124">
              <a:extLst>
                <a:ext uri="{FF2B5EF4-FFF2-40B4-BE49-F238E27FC236}">
                  <a16:creationId xmlns:a16="http://schemas.microsoft.com/office/drawing/2014/main" id="{E889804D-F9B5-4A77-B39F-CA5B9BFEFBB4}"/>
                </a:ext>
              </a:extLst>
            </p:cNvPr>
            <p:cNvSpPr>
              <a:spLocks noChangeArrowheads="1"/>
            </p:cNvSpPr>
            <p:nvPr/>
          </p:nvSpPr>
          <p:spPr bwMode="auto">
            <a:xfrm>
              <a:off x="363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1" name="Rectangle 125">
              <a:extLst>
                <a:ext uri="{FF2B5EF4-FFF2-40B4-BE49-F238E27FC236}">
                  <a16:creationId xmlns:a16="http://schemas.microsoft.com/office/drawing/2014/main" id="{B2DB065F-3DDD-44D3-8F33-9F77233B1049}"/>
                </a:ext>
              </a:extLst>
            </p:cNvPr>
            <p:cNvSpPr>
              <a:spLocks noChangeArrowheads="1"/>
            </p:cNvSpPr>
            <p:nvPr/>
          </p:nvSpPr>
          <p:spPr bwMode="auto">
            <a:xfrm>
              <a:off x="3517" y="2922"/>
              <a:ext cx="18" cy="7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2" name="Rectangle 126">
              <a:extLst>
                <a:ext uri="{FF2B5EF4-FFF2-40B4-BE49-F238E27FC236}">
                  <a16:creationId xmlns:a16="http://schemas.microsoft.com/office/drawing/2014/main" id="{0607F99C-158C-4F60-BB7E-934FE406D6DD}"/>
                </a:ext>
              </a:extLst>
            </p:cNvPr>
            <p:cNvSpPr>
              <a:spLocks noChangeArrowheads="1"/>
            </p:cNvSpPr>
            <p:nvPr/>
          </p:nvSpPr>
          <p:spPr bwMode="auto">
            <a:xfrm>
              <a:off x="3517" y="3012"/>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3" name="Rectangle 127">
              <a:extLst>
                <a:ext uri="{FF2B5EF4-FFF2-40B4-BE49-F238E27FC236}">
                  <a16:creationId xmlns:a16="http://schemas.microsoft.com/office/drawing/2014/main" id="{54DA2CC1-5B87-4178-81D4-7203EC34359D}"/>
                </a:ext>
              </a:extLst>
            </p:cNvPr>
            <p:cNvSpPr>
              <a:spLocks noChangeArrowheads="1"/>
            </p:cNvSpPr>
            <p:nvPr/>
          </p:nvSpPr>
          <p:spPr bwMode="auto">
            <a:xfrm>
              <a:off x="3559" y="2866"/>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4" name="Rectangle 128">
              <a:extLst>
                <a:ext uri="{FF2B5EF4-FFF2-40B4-BE49-F238E27FC236}">
                  <a16:creationId xmlns:a16="http://schemas.microsoft.com/office/drawing/2014/main" id="{5D1743AD-B056-4942-A871-10DE8056A1EC}"/>
                </a:ext>
              </a:extLst>
            </p:cNvPr>
            <p:cNvSpPr>
              <a:spLocks noChangeArrowheads="1"/>
            </p:cNvSpPr>
            <p:nvPr/>
          </p:nvSpPr>
          <p:spPr bwMode="auto">
            <a:xfrm>
              <a:off x="3559" y="2954"/>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5" name="Rectangle 129">
              <a:extLst>
                <a:ext uri="{FF2B5EF4-FFF2-40B4-BE49-F238E27FC236}">
                  <a16:creationId xmlns:a16="http://schemas.microsoft.com/office/drawing/2014/main" id="{DA47FDBE-D3E6-4D70-A7C2-FFA1D0040744}"/>
                </a:ext>
              </a:extLst>
            </p:cNvPr>
            <p:cNvSpPr>
              <a:spLocks noChangeArrowheads="1"/>
            </p:cNvSpPr>
            <p:nvPr/>
          </p:nvSpPr>
          <p:spPr bwMode="auto">
            <a:xfrm>
              <a:off x="3601" y="2938"/>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6" name="Rectangle 130">
              <a:extLst>
                <a:ext uri="{FF2B5EF4-FFF2-40B4-BE49-F238E27FC236}">
                  <a16:creationId xmlns:a16="http://schemas.microsoft.com/office/drawing/2014/main" id="{169D894E-E46F-45E6-920F-8DFAD056C5D9}"/>
                </a:ext>
              </a:extLst>
            </p:cNvPr>
            <p:cNvSpPr>
              <a:spLocks noChangeArrowheads="1"/>
            </p:cNvSpPr>
            <p:nvPr/>
          </p:nvSpPr>
          <p:spPr bwMode="auto">
            <a:xfrm>
              <a:off x="3601" y="3028"/>
              <a:ext cx="18" cy="24"/>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pic>
        <p:nvPicPr>
          <p:cNvPr id="55" name="Picture 54">
            <a:extLst>
              <a:ext uri="{FF2B5EF4-FFF2-40B4-BE49-F238E27FC236}">
                <a16:creationId xmlns:a16="http://schemas.microsoft.com/office/drawing/2014/main" id="{427E29B8-7FB2-41F9-BEBC-145D3DFD0221}"/>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1" y="1225900"/>
            <a:ext cx="12192000" cy="5632100"/>
          </a:xfrm>
          <a:prstGeom prst="rect">
            <a:avLst/>
          </a:prstGeom>
        </p:spPr>
      </p:pic>
      <p:sp>
        <p:nvSpPr>
          <p:cNvPr id="56" name="Rectangle 3">
            <a:extLst>
              <a:ext uri="{FF2B5EF4-FFF2-40B4-BE49-F238E27FC236}">
                <a16:creationId xmlns:a16="http://schemas.microsoft.com/office/drawing/2014/main" id="{A7EE4E75-69F3-4D4D-B361-88166C54E661}"/>
              </a:ext>
            </a:extLst>
          </p:cNvPr>
          <p:cNvSpPr>
            <a:spLocks noGrp="1" noChangeArrowheads="1"/>
          </p:cNvSpPr>
          <p:nvPr>
            <p:ph type="title"/>
          </p:nvPr>
        </p:nvSpPr>
        <p:spPr>
          <a:xfrm>
            <a:off x="370703" y="286113"/>
            <a:ext cx="10977033" cy="860400"/>
          </a:xfrm>
        </p:spPr>
        <p:txBody>
          <a:bodyPr/>
          <a:lstStyle/>
          <a:p>
            <a:r>
              <a:rPr lang="en-IN" dirty="0">
                <a:latin typeface="+mj-lt"/>
              </a:rPr>
              <a:t>Introduction</a:t>
            </a:r>
            <a:endParaRPr lang="en-US" b="0" dirty="0">
              <a:latin typeface="+mj-lt"/>
            </a:endParaRPr>
          </a:p>
        </p:txBody>
      </p:sp>
      <p:cxnSp>
        <p:nvCxnSpPr>
          <p:cNvPr id="57" name="Straight Connector 56">
            <a:extLst>
              <a:ext uri="{FF2B5EF4-FFF2-40B4-BE49-F238E27FC236}">
                <a16:creationId xmlns:a16="http://schemas.microsoft.com/office/drawing/2014/main" id="{CE75114E-269A-4403-AB2D-6A143F850185}"/>
              </a:ext>
            </a:extLst>
          </p:cNvPr>
          <p:cNvCxnSpPr>
            <a:cxnSpLocks/>
          </p:cNvCxnSpPr>
          <p:nvPr/>
        </p:nvCxnSpPr>
        <p:spPr>
          <a:xfrm>
            <a:off x="370703" y="864973"/>
            <a:ext cx="1639329" cy="0"/>
          </a:xfrm>
          <a:prstGeom prst="line">
            <a:avLst/>
          </a:prstGeom>
          <a:ln>
            <a:solidFill>
              <a:schemeClr val="tx2"/>
            </a:solidFill>
            <a:tailEnd type="none"/>
          </a:ln>
        </p:spPr>
        <p:style>
          <a:lnRef idx="3">
            <a:schemeClr val="accent1"/>
          </a:lnRef>
          <a:fillRef idx="0">
            <a:schemeClr val="accent1"/>
          </a:fillRef>
          <a:effectRef idx="2">
            <a:schemeClr val="accent1"/>
          </a:effectRef>
          <a:fontRef idx="minor">
            <a:schemeClr val="tx1"/>
          </a:fontRef>
        </p:style>
      </p:cxnSp>
      <p:cxnSp>
        <p:nvCxnSpPr>
          <p:cNvPr id="58" name="Straight Connector 57">
            <a:extLst>
              <a:ext uri="{FF2B5EF4-FFF2-40B4-BE49-F238E27FC236}">
                <a16:creationId xmlns:a16="http://schemas.microsoft.com/office/drawing/2014/main" id="{4CF3294C-C8E1-45CB-915F-9B4FE7DBB871}"/>
              </a:ext>
            </a:extLst>
          </p:cNvPr>
          <p:cNvCxnSpPr>
            <a:cxnSpLocks/>
          </p:cNvCxnSpPr>
          <p:nvPr/>
        </p:nvCxnSpPr>
        <p:spPr>
          <a:xfrm>
            <a:off x="2089250" y="864973"/>
            <a:ext cx="440724" cy="0"/>
          </a:xfrm>
          <a:prstGeom prst="line">
            <a:avLst/>
          </a:prstGeom>
          <a:ln>
            <a:solidFill>
              <a:schemeClr val="tx1">
                <a:lumMod val="60000"/>
                <a:lumOff val="40000"/>
              </a:schemeClr>
            </a:solidFill>
            <a:tailEnd type="none"/>
          </a:ln>
        </p:spPr>
        <p:style>
          <a:lnRef idx="3">
            <a:schemeClr val="accent1"/>
          </a:lnRef>
          <a:fillRef idx="0">
            <a:schemeClr val="accent1"/>
          </a:fillRef>
          <a:effectRef idx="2">
            <a:schemeClr val="accent1"/>
          </a:effectRef>
          <a:fontRef idx="minor">
            <a:schemeClr val="tx1"/>
          </a:fontRef>
        </p:style>
      </p:cxnSp>
      <p:cxnSp>
        <p:nvCxnSpPr>
          <p:cNvPr id="59" name="Straight Connector 58">
            <a:extLst>
              <a:ext uri="{FF2B5EF4-FFF2-40B4-BE49-F238E27FC236}">
                <a16:creationId xmlns:a16="http://schemas.microsoft.com/office/drawing/2014/main" id="{6F04E49C-E115-40F3-B207-9FE20B997010}"/>
              </a:ext>
            </a:extLst>
          </p:cNvPr>
          <p:cNvCxnSpPr>
            <a:cxnSpLocks/>
          </p:cNvCxnSpPr>
          <p:nvPr/>
        </p:nvCxnSpPr>
        <p:spPr>
          <a:xfrm>
            <a:off x="2618822" y="864973"/>
            <a:ext cx="214994" cy="0"/>
          </a:xfrm>
          <a:prstGeom prst="line">
            <a:avLst/>
          </a:prstGeom>
          <a:ln>
            <a:solidFill>
              <a:schemeClr val="bg1"/>
            </a:solidFill>
            <a:tailEnd type="none"/>
          </a:ln>
        </p:spPr>
        <p:style>
          <a:lnRef idx="3">
            <a:schemeClr val="accent1"/>
          </a:lnRef>
          <a:fillRef idx="0">
            <a:schemeClr val="accent1"/>
          </a:fillRef>
          <a:effectRef idx="2">
            <a:schemeClr val="accent1"/>
          </a:effectRef>
          <a:fontRef idx="minor">
            <a:schemeClr val="tx1"/>
          </a:fontRef>
        </p:style>
      </p:cxnSp>
      <p:sp>
        <p:nvSpPr>
          <p:cNvPr id="60" name="TextBox 59">
            <a:extLst>
              <a:ext uri="{FF2B5EF4-FFF2-40B4-BE49-F238E27FC236}">
                <a16:creationId xmlns:a16="http://schemas.microsoft.com/office/drawing/2014/main" id="{B1CACE2B-FDCB-44AA-B823-1E3D20DF74E5}"/>
              </a:ext>
            </a:extLst>
          </p:cNvPr>
          <p:cNvSpPr txBox="1"/>
          <p:nvPr/>
        </p:nvSpPr>
        <p:spPr>
          <a:xfrm>
            <a:off x="884583" y="1328020"/>
            <a:ext cx="10031276" cy="652486"/>
          </a:xfrm>
          <a:prstGeom prst="rect">
            <a:avLst/>
          </a:prstGeom>
          <a:noFill/>
        </p:spPr>
        <p:txBody>
          <a:bodyPr wrap="square" lIns="0" tIns="36576" rIns="0" bIns="0" rtlCol="0">
            <a:spAutoFit/>
          </a:bodyPr>
          <a:lstStyle/>
          <a:p>
            <a:pPr>
              <a:spcAft>
                <a:spcPts val="600"/>
              </a:spcAft>
              <a:buClr>
                <a:schemeClr val="accent2"/>
              </a:buClr>
              <a:buSzPct val="70000"/>
            </a:pPr>
            <a:r>
              <a:rPr lang="en-IN" sz="2000" dirty="0">
                <a:solidFill>
                  <a:schemeClr val="bg1"/>
                </a:solidFill>
              </a:rPr>
              <a:t>Agile Data Preparation is a self service data preparation application that helps multiple user roles explore, integrate and transform raw data into actionable information</a:t>
            </a:r>
            <a:endParaRPr lang="en-IN" sz="1200" dirty="0">
              <a:solidFill>
                <a:schemeClr val="bg1"/>
              </a:solidFill>
            </a:endParaRPr>
          </a:p>
        </p:txBody>
      </p:sp>
      <p:pic>
        <p:nvPicPr>
          <p:cNvPr id="61" name="Picture 60">
            <a:extLst>
              <a:ext uri="{FF2B5EF4-FFF2-40B4-BE49-F238E27FC236}">
                <a16:creationId xmlns:a16="http://schemas.microsoft.com/office/drawing/2014/main" id="{125EBF9B-B7B9-4071-A742-B81BA766CB0C}"/>
              </a:ext>
            </a:extLst>
          </p:cNvPr>
          <p:cNvPicPr>
            <a:picLocks noChangeAspect="1"/>
          </p:cNvPicPr>
          <p:nvPr/>
        </p:nvPicPr>
        <p:blipFill>
          <a:blip r:embed="rId4"/>
          <a:stretch>
            <a:fillRect/>
          </a:stretch>
        </p:blipFill>
        <p:spPr>
          <a:xfrm>
            <a:off x="1276141" y="2668849"/>
            <a:ext cx="3125037" cy="3324178"/>
          </a:xfrm>
          <a:prstGeom prst="rect">
            <a:avLst/>
          </a:prstGeom>
        </p:spPr>
      </p:pic>
      <p:pic>
        <p:nvPicPr>
          <p:cNvPr id="63" name="Picture 62">
            <a:extLst>
              <a:ext uri="{FF2B5EF4-FFF2-40B4-BE49-F238E27FC236}">
                <a16:creationId xmlns:a16="http://schemas.microsoft.com/office/drawing/2014/main" id="{2DE2B65E-5099-4B17-A922-F7C28182DAC7}"/>
              </a:ext>
            </a:extLst>
          </p:cNvPr>
          <p:cNvPicPr>
            <a:picLocks noChangeAspect="1"/>
          </p:cNvPicPr>
          <p:nvPr/>
        </p:nvPicPr>
        <p:blipFill>
          <a:blip r:embed="rId5"/>
          <a:stretch>
            <a:fillRect/>
          </a:stretch>
        </p:blipFill>
        <p:spPr>
          <a:xfrm>
            <a:off x="4863402" y="3185649"/>
            <a:ext cx="6052457" cy="1267288"/>
          </a:xfrm>
          <a:prstGeom prst="rect">
            <a:avLst/>
          </a:prstGeom>
        </p:spPr>
      </p:pic>
    </p:spTree>
    <p:extLst>
      <p:ext uri="{BB962C8B-B14F-4D97-AF65-F5344CB8AC3E}">
        <p14:creationId xmlns:p14="http://schemas.microsoft.com/office/powerpoint/2010/main" val="3278576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370703" y="286113"/>
            <a:ext cx="10977033" cy="860400"/>
          </a:xfrm>
        </p:spPr>
        <p:txBody>
          <a:bodyPr/>
          <a:lstStyle/>
          <a:p>
            <a:r>
              <a:rPr lang="en-US" dirty="0">
                <a:latin typeface="+mj-lt"/>
              </a:rPr>
              <a:t>Scorecard - Scheduling</a:t>
            </a:r>
          </a:p>
        </p:txBody>
      </p:sp>
      <p:cxnSp>
        <p:nvCxnSpPr>
          <p:cNvPr id="78" name="Straight Connector 77">
            <a:extLst>
              <a:ext uri="{FF2B5EF4-FFF2-40B4-BE49-F238E27FC236}">
                <a16:creationId xmlns:a16="http://schemas.microsoft.com/office/drawing/2014/main" id="{70F3F734-9983-419C-9C10-78BB08A5A5B8}"/>
              </a:ext>
            </a:extLst>
          </p:cNvPr>
          <p:cNvCxnSpPr>
            <a:cxnSpLocks/>
          </p:cNvCxnSpPr>
          <p:nvPr/>
        </p:nvCxnSpPr>
        <p:spPr>
          <a:xfrm>
            <a:off x="370703" y="864973"/>
            <a:ext cx="1639329" cy="0"/>
          </a:xfrm>
          <a:prstGeom prst="line">
            <a:avLst/>
          </a:prstGeom>
          <a:ln>
            <a:solidFill>
              <a:schemeClr val="tx2"/>
            </a:solidFill>
            <a:tailEnd type="none"/>
          </a:ln>
        </p:spPr>
        <p:style>
          <a:lnRef idx="3">
            <a:schemeClr val="accent1"/>
          </a:lnRef>
          <a:fillRef idx="0">
            <a:schemeClr val="accent1"/>
          </a:fillRef>
          <a:effectRef idx="2">
            <a:schemeClr val="accent1"/>
          </a:effectRef>
          <a:fontRef idx="minor">
            <a:schemeClr val="tx1"/>
          </a:fontRef>
        </p:style>
      </p:cxnSp>
      <p:cxnSp>
        <p:nvCxnSpPr>
          <p:cNvPr id="79" name="Straight Connector 78">
            <a:extLst>
              <a:ext uri="{FF2B5EF4-FFF2-40B4-BE49-F238E27FC236}">
                <a16:creationId xmlns:a16="http://schemas.microsoft.com/office/drawing/2014/main" id="{4C2A301C-F3EC-4C71-ACA1-5536D9573B78}"/>
              </a:ext>
            </a:extLst>
          </p:cNvPr>
          <p:cNvCxnSpPr>
            <a:cxnSpLocks/>
          </p:cNvCxnSpPr>
          <p:nvPr/>
        </p:nvCxnSpPr>
        <p:spPr>
          <a:xfrm>
            <a:off x="2089250" y="864973"/>
            <a:ext cx="440724" cy="0"/>
          </a:xfrm>
          <a:prstGeom prst="line">
            <a:avLst/>
          </a:prstGeom>
          <a:ln>
            <a:solidFill>
              <a:schemeClr val="tx1">
                <a:lumMod val="60000"/>
                <a:lumOff val="40000"/>
              </a:schemeClr>
            </a:solidFill>
            <a:tailEnd type="none"/>
          </a:ln>
        </p:spPr>
        <p:style>
          <a:lnRef idx="3">
            <a:schemeClr val="accent1"/>
          </a:lnRef>
          <a:fillRef idx="0">
            <a:schemeClr val="accent1"/>
          </a:fillRef>
          <a:effectRef idx="2">
            <a:schemeClr val="accent1"/>
          </a:effectRef>
          <a:fontRef idx="minor">
            <a:schemeClr val="tx1"/>
          </a:fontRef>
        </p:style>
      </p:cxnSp>
      <p:cxnSp>
        <p:nvCxnSpPr>
          <p:cNvPr id="80" name="Straight Connector 79">
            <a:extLst>
              <a:ext uri="{FF2B5EF4-FFF2-40B4-BE49-F238E27FC236}">
                <a16:creationId xmlns:a16="http://schemas.microsoft.com/office/drawing/2014/main" id="{27EEF094-576B-40CE-B282-EB10E26EBE1D}"/>
              </a:ext>
            </a:extLst>
          </p:cNvPr>
          <p:cNvCxnSpPr>
            <a:cxnSpLocks/>
          </p:cNvCxnSpPr>
          <p:nvPr/>
        </p:nvCxnSpPr>
        <p:spPr>
          <a:xfrm>
            <a:off x="2618822" y="864973"/>
            <a:ext cx="214994" cy="0"/>
          </a:xfrm>
          <a:prstGeom prst="line">
            <a:avLst/>
          </a:prstGeom>
          <a:ln>
            <a:solidFill>
              <a:schemeClr val="bg1"/>
            </a:solidFill>
            <a:tailEnd type="none"/>
          </a:ln>
        </p:spPr>
        <p:style>
          <a:lnRef idx="3">
            <a:schemeClr val="accent1"/>
          </a:lnRef>
          <a:fillRef idx="0">
            <a:schemeClr val="accent1"/>
          </a:fillRef>
          <a:effectRef idx="2">
            <a:schemeClr val="accent1"/>
          </a:effectRef>
          <a:fontRef idx="minor">
            <a:schemeClr val="tx1"/>
          </a:fontRef>
        </p:style>
      </p:cxnSp>
      <p:sp>
        <p:nvSpPr>
          <p:cNvPr id="43" name="AutoShape 10" descr="Jigsaw puzzle bulb animated illustration, Teamwork, Yellow light ...">
            <a:extLst>
              <a:ext uri="{FF2B5EF4-FFF2-40B4-BE49-F238E27FC236}">
                <a16:creationId xmlns:a16="http://schemas.microsoft.com/office/drawing/2014/main" id="{6F3C8D76-2D2B-4951-A91D-F3A1454A658B}"/>
              </a:ext>
            </a:extLst>
          </p:cNvPr>
          <p:cNvSpPr>
            <a:spLocks noChangeAspect="1" noChangeArrowheads="1"/>
          </p:cNvSpPr>
          <p:nvPr/>
        </p:nvSpPr>
        <p:spPr bwMode="auto">
          <a:xfrm>
            <a:off x="5943600" y="32413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 name="Rectangle 1">
            <a:extLst>
              <a:ext uri="{FF2B5EF4-FFF2-40B4-BE49-F238E27FC236}">
                <a16:creationId xmlns:a16="http://schemas.microsoft.com/office/drawing/2014/main" id="{81BBCB87-1E0C-466E-80FE-B27776C5288F}"/>
              </a:ext>
            </a:extLst>
          </p:cNvPr>
          <p:cNvSpPr/>
          <p:nvPr/>
        </p:nvSpPr>
        <p:spPr>
          <a:xfrm>
            <a:off x="825037" y="1272209"/>
            <a:ext cx="9958920" cy="2469972"/>
          </a:xfrm>
          <a:prstGeom prst="rect">
            <a:avLst/>
          </a:prstGeom>
        </p:spPr>
        <p:txBody>
          <a:bodyPr wrap="square">
            <a:spAutoFit/>
          </a:bodyPr>
          <a:lstStyle/>
          <a:p>
            <a:pPr marL="356438" lvl="0" indent="-356438" defTabSz="913943">
              <a:lnSpc>
                <a:spcPct val="150000"/>
              </a:lnSpc>
              <a:spcBef>
                <a:spcPct val="20000"/>
              </a:spcBef>
              <a:buClr>
                <a:srgbClr val="FFE600"/>
              </a:buClr>
              <a:buSzPct val="110000"/>
              <a:buFont typeface="EYInterstate Light" panose="02000506000000020004" pitchFamily="2" charset="0"/>
              <a:buChar char="•"/>
            </a:pPr>
            <a:r>
              <a:rPr lang="en-IN" sz="2000" dirty="0">
                <a:solidFill>
                  <a:schemeClr val="bg1"/>
                </a:solidFill>
              </a:rPr>
              <a:t>Created scorecard can be schedule the execution of a set of related scorecards to obtain a data quality score.</a:t>
            </a:r>
          </a:p>
          <a:p>
            <a:pPr marL="356438" lvl="0" indent="-356438" defTabSz="913943">
              <a:lnSpc>
                <a:spcPct val="150000"/>
              </a:lnSpc>
              <a:spcBef>
                <a:spcPct val="20000"/>
              </a:spcBef>
              <a:buClr>
                <a:srgbClr val="FFE600"/>
              </a:buClr>
              <a:buSzPct val="110000"/>
              <a:buFont typeface="EYInterstate Light" panose="02000506000000020004" pitchFamily="2" charset="0"/>
              <a:buChar char="•"/>
            </a:pPr>
            <a:r>
              <a:rPr lang="en-IN" sz="2000" dirty="0">
                <a:solidFill>
                  <a:schemeClr val="bg1"/>
                </a:solidFill>
              </a:rPr>
              <a:t>We should specify frequency, like hour, day, week, year, how often you want to run this scorecard.</a:t>
            </a:r>
          </a:p>
          <a:p>
            <a:pPr marL="356438" lvl="0" indent="-356438" defTabSz="913943">
              <a:lnSpc>
                <a:spcPct val="150000"/>
              </a:lnSpc>
              <a:spcBef>
                <a:spcPct val="20000"/>
              </a:spcBef>
              <a:buClr>
                <a:srgbClr val="FFE600"/>
              </a:buClr>
              <a:buSzPct val="110000"/>
              <a:buFont typeface="EYInterstate Light" panose="02000506000000020004" pitchFamily="2" charset="0"/>
              <a:buChar char="•"/>
            </a:pPr>
            <a:r>
              <a:rPr lang="en-IN" sz="2000" dirty="0">
                <a:solidFill>
                  <a:schemeClr val="bg1"/>
                </a:solidFill>
              </a:rPr>
              <a:t>We can export a scorecard or dashboard to a PDF.</a:t>
            </a:r>
          </a:p>
        </p:txBody>
      </p:sp>
      <p:graphicFrame>
        <p:nvGraphicFramePr>
          <p:cNvPr id="33" name="Object 32">
            <a:extLst>
              <a:ext uri="{FF2B5EF4-FFF2-40B4-BE49-F238E27FC236}">
                <a16:creationId xmlns:a16="http://schemas.microsoft.com/office/drawing/2014/main" id="{B74593BB-EB61-4E37-B701-58BF0315B10F}"/>
              </a:ext>
            </a:extLst>
          </p:cNvPr>
          <p:cNvGraphicFramePr>
            <a:graphicFrameLocks noChangeAspect="1"/>
          </p:cNvGraphicFramePr>
          <p:nvPr/>
        </p:nvGraphicFramePr>
        <p:xfrm>
          <a:off x="1353009" y="4142747"/>
          <a:ext cx="1314045" cy="1138383"/>
        </p:xfrm>
        <a:graphic>
          <a:graphicData uri="http://schemas.openxmlformats.org/presentationml/2006/ole">
            <mc:AlternateContent xmlns:mc="http://schemas.openxmlformats.org/markup-compatibility/2006">
              <mc:Choice xmlns:v="urn:schemas-microsoft-com:vml" Requires="v">
                <p:oleObj spid="_x0000_s2050" name="Packager Shell Object" showAsIcon="1" r:id="rId4" imgW="914282" imgH="792515" progId="Package">
                  <p:embed/>
                </p:oleObj>
              </mc:Choice>
              <mc:Fallback>
                <p:oleObj name="Packager Shell Object" showAsIcon="1" r:id="rId4" imgW="914282" imgH="792515" progId="Package">
                  <p:embed/>
                  <p:pic>
                    <p:nvPicPr>
                      <p:cNvPr id="33" name="Object 32">
                        <a:extLst>
                          <a:ext uri="{FF2B5EF4-FFF2-40B4-BE49-F238E27FC236}">
                            <a16:creationId xmlns:a16="http://schemas.microsoft.com/office/drawing/2014/main" id="{B74593BB-EB61-4E37-B701-58BF0315B10F}"/>
                          </a:ext>
                        </a:extLst>
                      </p:cNvPr>
                      <p:cNvPicPr/>
                      <p:nvPr/>
                    </p:nvPicPr>
                    <p:blipFill>
                      <a:blip r:embed="rId5"/>
                      <a:stretch>
                        <a:fillRect/>
                      </a:stretch>
                    </p:blipFill>
                    <p:spPr>
                      <a:xfrm>
                        <a:off x="1353009" y="4142747"/>
                        <a:ext cx="1314045" cy="1138383"/>
                      </a:xfrm>
                      <a:prstGeom prst="rect">
                        <a:avLst/>
                      </a:prstGeom>
                      <a:solidFill>
                        <a:schemeClr val="bg1">
                          <a:lumMod val="95000"/>
                        </a:schemeClr>
                      </a:solidFill>
                    </p:spPr>
                  </p:pic>
                </p:oleObj>
              </mc:Fallback>
            </mc:AlternateContent>
          </a:graphicData>
        </a:graphic>
      </p:graphicFrame>
    </p:spTree>
    <p:extLst>
      <p:ext uri="{BB962C8B-B14F-4D97-AF65-F5344CB8AC3E}">
        <p14:creationId xmlns:p14="http://schemas.microsoft.com/office/powerpoint/2010/main" val="2000790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AutoShape 10" descr="Jigsaw puzzle bulb animated illustration, Teamwork, Yellow light ...">
            <a:extLst>
              <a:ext uri="{FF2B5EF4-FFF2-40B4-BE49-F238E27FC236}">
                <a16:creationId xmlns:a16="http://schemas.microsoft.com/office/drawing/2014/main" id="{6F3C8D76-2D2B-4951-A91D-F3A1454A658B}"/>
              </a:ext>
            </a:extLst>
          </p:cNvPr>
          <p:cNvSpPr>
            <a:spLocks noChangeAspect="1" noChangeArrowheads="1"/>
          </p:cNvSpPr>
          <p:nvPr/>
        </p:nvSpPr>
        <p:spPr bwMode="auto">
          <a:xfrm>
            <a:off x="5943600" y="32413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E2E38"/>
              </a:solidFill>
              <a:effectLst/>
              <a:uLnTx/>
              <a:uFillTx/>
              <a:latin typeface="EYInterstate Light"/>
              <a:ea typeface="+mn-ea"/>
              <a:cs typeface="+mn-cs"/>
            </a:endParaRPr>
          </a:p>
        </p:txBody>
      </p:sp>
      <p:grpSp>
        <p:nvGrpSpPr>
          <p:cNvPr id="187" name="Group 80">
            <a:extLst>
              <a:ext uri="{FF2B5EF4-FFF2-40B4-BE49-F238E27FC236}">
                <a16:creationId xmlns:a16="http://schemas.microsoft.com/office/drawing/2014/main" id="{169B97D7-BAD5-4A6C-AA4F-5713152F7F1C}"/>
              </a:ext>
            </a:extLst>
          </p:cNvPr>
          <p:cNvGrpSpPr>
            <a:grpSpLocks noChangeAspect="1"/>
          </p:cNvGrpSpPr>
          <p:nvPr/>
        </p:nvGrpSpPr>
        <p:grpSpPr bwMode="auto">
          <a:xfrm>
            <a:off x="2060238" y="3030793"/>
            <a:ext cx="469736" cy="452520"/>
            <a:chOff x="4460" y="2946"/>
            <a:chExt cx="764" cy="736"/>
          </a:xfrm>
        </p:grpSpPr>
        <p:sp>
          <p:nvSpPr>
            <p:cNvPr id="188" name="AutoShape 79">
              <a:extLst>
                <a:ext uri="{FF2B5EF4-FFF2-40B4-BE49-F238E27FC236}">
                  <a16:creationId xmlns:a16="http://schemas.microsoft.com/office/drawing/2014/main" id="{E672F285-9F96-45B4-B410-65760BE97C63}"/>
                </a:ext>
              </a:extLst>
            </p:cNvPr>
            <p:cNvSpPr>
              <a:spLocks noChangeAspect="1" noChangeArrowheads="1" noTextEdit="1"/>
            </p:cNvSpPr>
            <p:nvPr/>
          </p:nvSpPr>
          <p:spPr bwMode="auto">
            <a:xfrm>
              <a:off x="4460" y="2946"/>
              <a:ext cx="764"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89" name="Freeform 81">
              <a:extLst>
                <a:ext uri="{FF2B5EF4-FFF2-40B4-BE49-F238E27FC236}">
                  <a16:creationId xmlns:a16="http://schemas.microsoft.com/office/drawing/2014/main" id="{01C9E3D0-75D8-4520-A3A6-FB6057E55B72}"/>
                </a:ext>
              </a:extLst>
            </p:cNvPr>
            <p:cNvSpPr>
              <a:spLocks noEditPoints="1"/>
            </p:cNvSpPr>
            <p:nvPr/>
          </p:nvSpPr>
          <p:spPr bwMode="auto">
            <a:xfrm>
              <a:off x="4504" y="3124"/>
              <a:ext cx="74" cy="552"/>
            </a:xfrm>
            <a:custGeom>
              <a:avLst/>
              <a:gdLst>
                <a:gd name="T0" fmla="*/ 36 w 74"/>
                <a:gd name="T1" fmla="*/ 552 h 552"/>
                <a:gd name="T2" fmla="*/ 0 w 74"/>
                <a:gd name="T3" fmla="*/ 478 h 552"/>
                <a:gd name="T4" fmla="*/ 0 w 74"/>
                <a:gd name="T5" fmla="*/ 0 h 552"/>
                <a:gd name="T6" fmla="*/ 74 w 74"/>
                <a:gd name="T7" fmla="*/ 0 h 552"/>
                <a:gd name="T8" fmla="*/ 74 w 74"/>
                <a:gd name="T9" fmla="*/ 478 h 552"/>
                <a:gd name="T10" fmla="*/ 36 w 74"/>
                <a:gd name="T11" fmla="*/ 552 h 552"/>
                <a:gd name="T12" fmla="*/ 18 w 74"/>
                <a:gd name="T13" fmla="*/ 474 h 552"/>
                <a:gd name="T14" fmla="*/ 36 w 74"/>
                <a:gd name="T15" fmla="*/ 512 h 552"/>
                <a:gd name="T16" fmla="*/ 56 w 74"/>
                <a:gd name="T17" fmla="*/ 474 h 552"/>
                <a:gd name="T18" fmla="*/ 56 w 74"/>
                <a:gd name="T19" fmla="*/ 18 h 552"/>
                <a:gd name="T20" fmla="*/ 18 w 74"/>
                <a:gd name="T21" fmla="*/ 18 h 552"/>
                <a:gd name="T22" fmla="*/ 18 w 74"/>
                <a:gd name="T23" fmla="*/ 474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52">
                  <a:moveTo>
                    <a:pt x="36" y="552"/>
                  </a:moveTo>
                  <a:lnTo>
                    <a:pt x="0" y="478"/>
                  </a:lnTo>
                  <a:lnTo>
                    <a:pt x="0" y="0"/>
                  </a:lnTo>
                  <a:lnTo>
                    <a:pt x="74" y="0"/>
                  </a:lnTo>
                  <a:lnTo>
                    <a:pt x="74" y="478"/>
                  </a:lnTo>
                  <a:lnTo>
                    <a:pt x="36" y="552"/>
                  </a:lnTo>
                  <a:close/>
                  <a:moveTo>
                    <a:pt x="18" y="474"/>
                  </a:moveTo>
                  <a:lnTo>
                    <a:pt x="36" y="512"/>
                  </a:lnTo>
                  <a:lnTo>
                    <a:pt x="56" y="474"/>
                  </a:lnTo>
                  <a:lnTo>
                    <a:pt x="56" y="18"/>
                  </a:lnTo>
                  <a:lnTo>
                    <a:pt x="18" y="18"/>
                  </a:lnTo>
                  <a:lnTo>
                    <a:pt x="18" y="47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0" name="Rectangle 82">
              <a:extLst>
                <a:ext uri="{FF2B5EF4-FFF2-40B4-BE49-F238E27FC236}">
                  <a16:creationId xmlns:a16="http://schemas.microsoft.com/office/drawing/2014/main" id="{9ADCA545-2B6F-4965-8505-59A2DE45BE51}"/>
                </a:ext>
              </a:extLst>
            </p:cNvPr>
            <p:cNvSpPr>
              <a:spLocks noChangeArrowheads="1"/>
            </p:cNvSpPr>
            <p:nvPr/>
          </p:nvSpPr>
          <p:spPr bwMode="auto">
            <a:xfrm>
              <a:off x="4532" y="3652"/>
              <a:ext cx="18" cy="3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1" name="Rectangle 83">
              <a:extLst>
                <a:ext uri="{FF2B5EF4-FFF2-40B4-BE49-F238E27FC236}">
                  <a16:creationId xmlns:a16="http://schemas.microsoft.com/office/drawing/2014/main" id="{76D967B5-9FF8-4121-B6AD-383494CBD613}"/>
                </a:ext>
              </a:extLst>
            </p:cNvPr>
            <p:cNvSpPr>
              <a:spLocks noChangeArrowheads="1"/>
            </p:cNvSpPr>
            <p:nvPr/>
          </p:nvSpPr>
          <p:spPr bwMode="auto">
            <a:xfrm>
              <a:off x="4504" y="3576"/>
              <a:ext cx="7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2" name="Freeform 84">
              <a:extLst>
                <a:ext uri="{FF2B5EF4-FFF2-40B4-BE49-F238E27FC236}">
                  <a16:creationId xmlns:a16="http://schemas.microsoft.com/office/drawing/2014/main" id="{4F74BD9E-3595-42B8-B5A3-FC1FD579F2E4}"/>
                </a:ext>
              </a:extLst>
            </p:cNvPr>
            <p:cNvSpPr>
              <a:spLocks noEditPoints="1"/>
            </p:cNvSpPr>
            <p:nvPr/>
          </p:nvSpPr>
          <p:spPr bwMode="auto">
            <a:xfrm>
              <a:off x="4516" y="3086"/>
              <a:ext cx="50" cy="56"/>
            </a:xfrm>
            <a:custGeom>
              <a:avLst/>
              <a:gdLst>
                <a:gd name="T0" fmla="*/ 50 w 50"/>
                <a:gd name="T1" fmla="*/ 56 h 56"/>
                <a:gd name="T2" fmla="*/ 0 w 50"/>
                <a:gd name="T3" fmla="*/ 56 h 56"/>
                <a:gd name="T4" fmla="*/ 0 w 50"/>
                <a:gd name="T5" fmla="*/ 0 h 56"/>
                <a:gd name="T6" fmla="*/ 50 w 50"/>
                <a:gd name="T7" fmla="*/ 0 h 56"/>
                <a:gd name="T8" fmla="*/ 50 w 50"/>
                <a:gd name="T9" fmla="*/ 56 h 56"/>
                <a:gd name="T10" fmla="*/ 18 w 50"/>
                <a:gd name="T11" fmla="*/ 38 h 56"/>
                <a:gd name="T12" fmla="*/ 32 w 50"/>
                <a:gd name="T13" fmla="*/ 38 h 56"/>
                <a:gd name="T14" fmla="*/ 32 w 50"/>
                <a:gd name="T15" fmla="*/ 18 h 56"/>
                <a:gd name="T16" fmla="*/ 18 w 50"/>
                <a:gd name="T17" fmla="*/ 18 h 56"/>
                <a:gd name="T18" fmla="*/ 18 w 50"/>
                <a:gd name="T19"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6">
                  <a:moveTo>
                    <a:pt x="50" y="56"/>
                  </a:moveTo>
                  <a:lnTo>
                    <a:pt x="0" y="56"/>
                  </a:lnTo>
                  <a:lnTo>
                    <a:pt x="0" y="0"/>
                  </a:lnTo>
                  <a:lnTo>
                    <a:pt x="50" y="0"/>
                  </a:lnTo>
                  <a:lnTo>
                    <a:pt x="50" y="56"/>
                  </a:lnTo>
                  <a:close/>
                  <a:moveTo>
                    <a:pt x="18" y="38"/>
                  </a:moveTo>
                  <a:lnTo>
                    <a:pt x="32" y="38"/>
                  </a:lnTo>
                  <a:lnTo>
                    <a:pt x="32" y="18"/>
                  </a:lnTo>
                  <a:lnTo>
                    <a:pt x="18" y="18"/>
                  </a:lnTo>
                  <a:lnTo>
                    <a:pt x="18" y="3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3" name="Freeform 85">
              <a:extLst>
                <a:ext uri="{FF2B5EF4-FFF2-40B4-BE49-F238E27FC236}">
                  <a16:creationId xmlns:a16="http://schemas.microsoft.com/office/drawing/2014/main" id="{AEC2CBB3-1C32-4CC2-993A-6FDB1EDA9709}"/>
                </a:ext>
              </a:extLst>
            </p:cNvPr>
            <p:cNvSpPr>
              <a:spLocks/>
            </p:cNvSpPr>
            <p:nvPr/>
          </p:nvSpPr>
          <p:spPr bwMode="auto">
            <a:xfrm>
              <a:off x="4460" y="3158"/>
              <a:ext cx="118" cy="214"/>
            </a:xfrm>
            <a:custGeom>
              <a:avLst/>
              <a:gdLst>
                <a:gd name="T0" fmla="*/ 18 w 118"/>
                <a:gd name="T1" fmla="*/ 214 h 214"/>
                <a:gd name="T2" fmla="*/ 0 w 118"/>
                <a:gd name="T3" fmla="*/ 214 h 214"/>
                <a:gd name="T4" fmla="*/ 0 w 118"/>
                <a:gd name="T5" fmla="*/ 32 h 214"/>
                <a:gd name="T6" fmla="*/ 0 w 118"/>
                <a:gd name="T7" fmla="*/ 32 h 214"/>
                <a:gd name="T8" fmla="*/ 0 w 118"/>
                <a:gd name="T9" fmla="*/ 26 h 214"/>
                <a:gd name="T10" fmla="*/ 2 w 118"/>
                <a:gd name="T11" fmla="*/ 20 h 214"/>
                <a:gd name="T12" fmla="*/ 6 w 118"/>
                <a:gd name="T13" fmla="*/ 14 h 214"/>
                <a:gd name="T14" fmla="*/ 10 w 118"/>
                <a:gd name="T15" fmla="*/ 10 h 214"/>
                <a:gd name="T16" fmla="*/ 14 w 118"/>
                <a:gd name="T17" fmla="*/ 6 h 214"/>
                <a:gd name="T18" fmla="*/ 20 w 118"/>
                <a:gd name="T19" fmla="*/ 2 h 214"/>
                <a:gd name="T20" fmla="*/ 26 w 118"/>
                <a:gd name="T21" fmla="*/ 0 h 214"/>
                <a:gd name="T22" fmla="*/ 32 w 118"/>
                <a:gd name="T23" fmla="*/ 0 h 214"/>
                <a:gd name="T24" fmla="*/ 118 w 118"/>
                <a:gd name="T25" fmla="*/ 0 h 214"/>
                <a:gd name="T26" fmla="*/ 118 w 118"/>
                <a:gd name="T27" fmla="*/ 18 h 214"/>
                <a:gd name="T28" fmla="*/ 32 w 118"/>
                <a:gd name="T29" fmla="*/ 18 h 214"/>
                <a:gd name="T30" fmla="*/ 32 w 118"/>
                <a:gd name="T31" fmla="*/ 18 h 214"/>
                <a:gd name="T32" fmla="*/ 26 w 118"/>
                <a:gd name="T33" fmla="*/ 20 h 214"/>
                <a:gd name="T34" fmla="*/ 22 w 118"/>
                <a:gd name="T35" fmla="*/ 22 h 214"/>
                <a:gd name="T36" fmla="*/ 20 w 118"/>
                <a:gd name="T37" fmla="*/ 26 h 214"/>
                <a:gd name="T38" fmla="*/ 18 w 118"/>
                <a:gd name="T39" fmla="*/ 32 h 214"/>
                <a:gd name="T40" fmla="*/ 18 w 118"/>
                <a:gd name="T4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214">
                  <a:moveTo>
                    <a:pt x="18" y="214"/>
                  </a:moveTo>
                  <a:lnTo>
                    <a:pt x="0" y="214"/>
                  </a:lnTo>
                  <a:lnTo>
                    <a:pt x="0" y="32"/>
                  </a:lnTo>
                  <a:lnTo>
                    <a:pt x="0" y="32"/>
                  </a:lnTo>
                  <a:lnTo>
                    <a:pt x="0" y="26"/>
                  </a:lnTo>
                  <a:lnTo>
                    <a:pt x="2" y="20"/>
                  </a:lnTo>
                  <a:lnTo>
                    <a:pt x="6" y="14"/>
                  </a:lnTo>
                  <a:lnTo>
                    <a:pt x="10" y="10"/>
                  </a:lnTo>
                  <a:lnTo>
                    <a:pt x="14" y="6"/>
                  </a:lnTo>
                  <a:lnTo>
                    <a:pt x="20" y="2"/>
                  </a:lnTo>
                  <a:lnTo>
                    <a:pt x="26" y="0"/>
                  </a:lnTo>
                  <a:lnTo>
                    <a:pt x="32" y="0"/>
                  </a:lnTo>
                  <a:lnTo>
                    <a:pt x="118" y="0"/>
                  </a:lnTo>
                  <a:lnTo>
                    <a:pt x="118" y="18"/>
                  </a:lnTo>
                  <a:lnTo>
                    <a:pt x="32" y="18"/>
                  </a:lnTo>
                  <a:lnTo>
                    <a:pt x="32" y="18"/>
                  </a:lnTo>
                  <a:lnTo>
                    <a:pt x="26" y="20"/>
                  </a:lnTo>
                  <a:lnTo>
                    <a:pt x="22" y="22"/>
                  </a:lnTo>
                  <a:lnTo>
                    <a:pt x="20" y="26"/>
                  </a:lnTo>
                  <a:lnTo>
                    <a:pt x="18" y="32"/>
                  </a:lnTo>
                  <a:lnTo>
                    <a:pt x="18" y="21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4" name="Freeform 86">
              <a:extLst>
                <a:ext uri="{FF2B5EF4-FFF2-40B4-BE49-F238E27FC236}">
                  <a16:creationId xmlns:a16="http://schemas.microsoft.com/office/drawing/2014/main" id="{24004F01-9422-4763-859F-297ED4B56696}"/>
                </a:ext>
              </a:extLst>
            </p:cNvPr>
            <p:cNvSpPr>
              <a:spLocks noEditPoints="1"/>
            </p:cNvSpPr>
            <p:nvPr/>
          </p:nvSpPr>
          <p:spPr bwMode="auto">
            <a:xfrm>
              <a:off x="4936" y="3336"/>
              <a:ext cx="288" cy="288"/>
            </a:xfrm>
            <a:custGeom>
              <a:avLst/>
              <a:gdLst>
                <a:gd name="T0" fmla="*/ 116 w 288"/>
                <a:gd name="T1" fmla="*/ 288 h 288"/>
                <a:gd name="T2" fmla="*/ 112 w 288"/>
                <a:gd name="T3" fmla="*/ 250 h 288"/>
                <a:gd name="T4" fmla="*/ 62 w 288"/>
                <a:gd name="T5" fmla="*/ 266 h 288"/>
                <a:gd name="T6" fmla="*/ 46 w 288"/>
                <a:gd name="T7" fmla="*/ 196 h 288"/>
                <a:gd name="T8" fmla="*/ 38 w 288"/>
                <a:gd name="T9" fmla="*/ 176 h 288"/>
                <a:gd name="T10" fmla="*/ 0 w 288"/>
                <a:gd name="T11" fmla="*/ 116 h 288"/>
                <a:gd name="T12" fmla="*/ 38 w 288"/>
                <a:gd name="T13" fmla="*/ 112 h 288"/>
                <a:gd name="T14" fmla="*/ 22 w 288"/>
                <a:gd name="T15" fmla="*/ 62 h 288"/>
                <a:gd name="T16" fmla="*/ 92 w 288"/>
                <a:gd name="T17" fmla="*/ 46 h 288"/>
                <a:gd name="T18" fmla="*/ 112 w 288"/>
                <a:gd name="T19" fmla="*/ 38 h 288"/>
                <a:gd name="T20" fmla="*/ 172 w 288"/>
                <a:gd name="T21" fmla="*/ 0 h 288"/>
                <a:gd name="T22" fmla="*/ 176 w 288"/>
                <a:gd name="T23" fmla="*/ 38 h 288"/>
                <a:gd name="T24" fmla="*/ 226 w 288"/>
                <a:gd name="T25" fmla="*/ 22 h 288"/>
                <a:gd name="T26" fmla="*/ 240 w 288"/>
                <a:gd name="T27" fmla="*/ 92 h 288"/>
                <a:gd name="T28" fmla="*/ 250 w 288"/>
                <a:gd name="T29" fmla="*/ 112 h 288"/>
                <a:gd name="T30" fmla="*/ 288 w 288"/>
                <a:gd name="T31" fmla="*/ 172 h 288"/>
                <a:gd name="T32" fmla="*/ 250 w 288"/>
                <a:gd name="T33" fmla="*/ 176 h 288"/>
                <a:gd name="T34" fmla="*/ 266 w 288"/>
                <a:gd name="T35" fmla="*/ 226 h 288"/>
                <a:gd name="T36" fmla="*/ 196 w 288"/>
                <a:gd name="T37" fmla="*/ 242 h 288"/>
                <a:gd name="T38" fmla="*/ 176 w 288"/>
                <a:gd name="T39" fmla="*/ 250 h 288"/>
                <a:gd name="T40" fmla="*/ 132 w 288"/>
                <a:gd name="T41" fmla="*/ 270 h 288"/>
                <a:gd name="T42" fmla="*/ 158 w 288"/>
                <a:gd name="T43" fmla="*/ 236 h 288"/>
                <a:gd name="T44" fmla="*/ 164 w 288"/>
                <a:gd name="T45" fmla="*/ 234 h 288"/>
                <a:gd name="T46" fmla="*/ 192 w 288"/>
                <a:gd name="T47" fmla="*/ 222 h 288"/>
                <a:gd name="T48" fmla="*/ 224 w 288"/>
                <a:gd name="T49" fmla="*/ 242 h 288"/>
                <a:gd name="T50" fmla="*/ 218 w 288"/>
                <a:gd name="T51" fmla="*/ 198 h 288"/>
                <a:gd name="T52" fmla="*/ 222 w 288"/>
                <a:gd name="T53" fmla="*/ 192 h 288"/>
                <a:gd name="T54" fmla="*/ 234 w 288"/>
                <a:gd name="T55" fmla="*/ 166 h 288"/>
                <a:gd name="T56" fmla="*/ 270 w 288"/>
                <a:gd name="T57" fmla="*/ 156 h 288"/>
                <a:gd name="T58" fmla="*/ 234 w 288"/>
                <a:gd name="T59" fmla="*/ 128 h 288"/>
                <a:gd name="T60" fmla="*/ 234 w 288"/>
                <a:gd name="T61" fmla="*/ 122 h 288"/>
                <a:gd name="T62" fmla="*/ 222 w 288"/>
                <a:gd name="T63" fmla="*/ 96 h 288"/>
                <a:gd name="T64" fmla="*/ 240 w 288"/>
                <a:gd name="T65" fmla="*/ 64 h 288"/>
                <a:gd name="T66" fmla="*/ 198 w 288"/>
                <a:gd name="T67" fmla="*/ 68 h 288"/>
                <a:gd name="T68" fmla="*/ 192 w 288"/>
                <a:gd name="T69" fmla="*/ 66 h 288"/>
                <a:gd name="T70" fmla="*/ 164 w 288"/>
                <a:gd name="T71" fmla="*/ 54 h 288"/>
                <a:gd name="T72" fmla="*/ 156 w 288"/>
                <a:gd name="T73" fmla="*/ 18 h 288"/>
                <a:gd name="T74" fmla="*/ 128 w 288"/>
                <a:gd name="T75" fmla="*/ 52 h 288"/>
                <a:gd name="T76" fmla="*/ 122 w 288"/>
                <a:gd name="T77" fmla="*/ 54 h 288"/>
                <a:gd name="T78" fmla="*/ 94 w 288"/>
                <a:gd name="T79" fmla="*/ 66 h 288"/>
                <a:gd name="T80" fmla="*/ 62 w 288"/>
                <a:gd name="T81" fmla="*/ 46 h 288"/>
                <a:gd name="T82" fmla="*/ 68 w 288"/>
                <a:gd name="T83" fmla="*/ 90 h 288"/>
                <a:gd name="T84" fmla="*/ 64 w 288"/>
                <a:gd name="T85" fmla="*/ 96 h 288"/>
                <a:gd name="T86" fmla="*/ 54 w 288"/>
                <a:gd name="T87" fmla="*/ 122 h 288"/>
                <a:gd name="T88" fmla="*/ 18 w 288"/>
                <a:gd name="T89" fmla="*/ 132 h 288"/>
                <a:gd name="T90" fmla="*/ 52 w 288"/>
                <a:gd name="T91" fmla="*/ 160 h 288"/>
                <a:gd name="T92" fmla="*/ 54 w 288"/>
                <a:gd name="T93" fmla="*/ 166 h 288"/>
                <a:gd name="T94" fmla="*/ 64 w 288"/>
                <a:gd name="T95" fmla="*/ 192 h 288"/>
                <a:gd name="T96" fmla="*/ 46 w 288"/>
                <a:gd name="T97" fmla="*/ 224 h 288"/>
                <a:gd name="T98" fmla="*/ 90 w 288"/>
                <a:gd name="T99" fmla="*/ 220 h 288"/>
                <a:gd name="T100" fmla="*/ 96 w 288"/>
                <a:gd name="T101" fmla="*/ 222 h 288"/>
                <a:gd name="T102" fmla="*/ 122 w 288"/>
                <a:gd name="T103" fmla="*/ 234 h 288"/>
                <a:gd name="T104" fmla="*/ 132 w 288"/>
                <a:gd name="T105" fmla="*/ 270 h 288"/>
                <a:gd name="T106" fmla="*/ 278 w 288"/>
                <a:gd name="T107" fmla="*/ 16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172" y="288"/>
                  </a:moveTo>
                  <a:lnTo>
                    <a:pt x="116" y="288"/>
                  </a:lnTo>
                  <a:lnTo>
                    <a:pt x="112" y="250"/>
                  </a:lnTo>
                  <a:lnTo>
                    <a:pt x="112" y="250"/>
                  </a:lnTo>
                  <a:lnTo>
                    <a:pt x="92" y="242"/>
                  </a:lnTo>
                  <a:lnTo>
                    <a:pt x="62" y="266"/>
                  </a:lnTo>
                  <a:lnTo>
                    <a:pt x="22" y="226"/>
                  </a:lnTo>
                  <a:lnTo>
                    <a:pt x="46" y="196"/>
                  </a:lnTo>
                  <a:lnTo>
                    <a:pt x="46" y="196"/>
                  </a:lnTo>
                  <a:lnTo>
                    <a:pt x="38" y="176"/>
                  </a:lnTo>
                  <a:lnTo>
                    <a:pt x="0" y="172"/>
                  </a:lnTo>
                  <a:lnTo>
                    <a:pt x="0" y="116"/>
                  </a:lnTo>
                  <a:lnTo>
                    <a:pt x="38" y="112"/>
                  </a:lnTo>
                  <a:lnTo>
                    <a:pt x="38" y="112"/>
                  </a:lnTo>
                  <a:lnTo>
                    <a:pt x="46" y="92"/>
                  </a:lnTo>
                  <a:lnTo>
                    <a:pt x="22" y="62"/>
                  </a:lnTo>
                  <a:lnTo>
                    <a:pt x="62" y="22"/>
                  </a:lnTo>
                  <a:lnTo>
                    <a:pt x="92" y="46"/>
                  </a:lnTo>
                  <a:lnTo>
                    <a:pt x="92" y="46"/>
                  </a:lnTo>
                  <a:lnTo>
                    <a:pt x="112" y="38"/>
                  </a:lnTo>
                  <a:lnTo>
                    <a:pt x="116" y="0"/>
                  </a:lnTo>
                  <a:lnTo>
                    <a:pt x="172" y="0"/>
                  </a:lnTo>
                  <a:lnTo>
                    <a:pt x="176" y="38"/>
                  </a:lnTo>
                  <a:lnTo>
                    <a:pt x="176" y="38"/>
                  </a:lnTo>
                  <a:lnTo>
                    <a:pt x="196" y="46"/>
                  </a:lnTo>
                  <a:lnTo>
                    <a:pt x="226" y="22"/>
                  </a:lnTo>
                  <a:lnTo>
                    <a:pt x="266" y="62"/>
                  </a:lnTo>
                  <a:lnTo>
                    <a:pt x="240" y="92"/>
                  </a:lnTo>
                  <a:lnTo>
                    <a:pt x="240" y="92"/>
                  </a:lnTo>
                  <a:lnTo>
                    <a:pt x="250" y="112"/>
                  </a:lnTo>
                  <a:lnTo>
                    <a:pt x="288" y="116"/>
                  </a:lnTo>
                  <a:lnTo>
                    <a:pt x="288" y="172"/>
                  </a:lnTo>
                  <a:lnTo>
                    <a:pt x="250" y="176"/>
                  </a:lnTo>
                  <a:lnTo>
                    <a:pt x="250" y="176"/>
                  </a:lnTo>
                  <a:lnTo>
                    <a:pt x="240" y="196"/>
                  </a:lnTo>
                  <a:lnTo>
                    <a:pt x="266" y="226"/>
                  </a:lnTo>
                  <a:lnTo>
                    <a:pt x="226" y="266"/>
                  </a:lnTo>
                  <a:lnTo>
                    <a:pt x="196" y="242"/>
                  </a:lnTo>
                  <a:lnTo>
                    <a:pt x="196" y="242"/>
                  </a:lnTo>
                  <a:lnTo>
                    <a:pt x="176" y="250"/>
                  </a:lnTo>
                  <a:lnTo>
                    <a:pt x="172" y="288"/>
                  </a:lnTo>
                  <a:close/>
                  <a:moveTo>
                    <a:pt x="132" y="270"/>
                  </a:moveTo>
                  <a:lnTo>
                    <a:pt x="156" y="270"/>
                  </a:lnTo>
                  <a:lnTo>
                    <a:pt x="158" y="236"/>
                  </a:lnTo>
                  <a:lnTo>
                    <a:pt x="164" y="234"/>
                  </a:lnTo>
                  <a:lnTo>
                    <a:pt x="164" y="234"/>
                  </a:lnTo>
                  <a:lnTo>
                    <a:pt x="178" y="230"/>
                  </a:lnTo>
                  <a:lnTo>
                    <a:pt x="192" y="222"/>
                  </a:lnTo>
                  <a:lnTo>
                    <a:pt x="198" y="220"/>
                  </a:lnTo>
                  <a:lnTo>
                    <a:pt x="224" y="242"/>
                  </a:lnTo>
                  <a:lnTo>
                    <a:pt x="240" y="224"/>
                  </a:lnTo>
                  <a:lnTo>
                    <a:pt x="218" y="198"/>
                  </a:lnTo>
                  <a:lnTo>
                    <a:pt x="222" y="192"/>
                  </a:lnTo>
                  <a:lnTo>
                    <a:pt x="222" y="192"/>
                  </a:lnTo>
                  <a:lnTo>
                    <a:pt x="228" y="180"/>
                  </a:lnTo>
                  <a:lnTo>
                    <a:pt x="234" y="166"/>
                  </a:lnTo>
                  <a:lnTo>
                    <a:pt x="234" y="160"/>
                  </a:lnTo>
                  <a:lnTo>
                    <a:pt x="270" y="156"/>
                  </a:lnTo>
                  <a:lnTo>
                    <a:pt x="270" y="132"/>
                  </a:lnTo>
                  <a:lnTo>
                    <a:pt x="234" y="128"/>
                  </a:lnTo>
                  <a:lnTo>
                    <a:pt x="234" y="122"/>
                  </a:lnTo>
                  <a:lnTo>
                    <a:pt x="234" y="122"/>
                  </a:lnTo>
                  <a:lnTo>
                    <a:pt x="228" y="108"/>
                  </a:lnTo>
                  <a:lnTo>
                    <a:pt x="222" y="96"/>
                  </a:lnTo>
                  <a:lnTo>
                    <a:pt x="218" y="90"/>
                  </a:lnTo>
                  <a:lnTo>
                    <a:pt x="240" y="64"/>
                  </a:lnTo>
                  <a:lnTo>
                    <a:pt x="224" y="46"/>
                  </a:lnTo>
                  <a:lnTo>
                    <a:pt x="198" y="68"/>
                  </a:lnTo>
                  <a:lnTo>
                    <a:pt x="192" y="66"/>
                  </a:lnTo>
                  <a:lnTo>
                    <a:pt x="192" y="66"/>
                  </a:lnTo>
                  <a:lnTo>
                    <a:pt x="178" y="58"/>
                  </a:lnTo>
                  <a:lnTo>
                    <a:pt x="164" y="54"/>
                  </a:lnTo>
                  <a:lnTo>
                    <a:pt x="158" y="52"/>
                  </a:lnTo>
                  <a:lnTo>
                    <a:pt x="156" y="18"/>
                  </a:lnTo>
                  <a:lnTo>
                    <a:pt x="132" y="18"/>
                  </a:lnTo>
                  <a:lnTo>
                    <a:pt x="128" y="52"/>
                  </a:lnTo>
                  <a:lnTo>
                    <a:pt x="122" y="54"/>
                  </a:lnTo>
                  <a:lnTo>
                    <a:pt x="122" y="54"/>
                  </a:lnTo>
                  <a:lnTo>
                    <a:pt x="108" y="58"/>
                  </a:lnTo>
                  <a:lnTo>
                    <a:pt x="94" y="66"/>
                  </a:lnTo>
                  <a:lnTo>
                    <a:pt x="90" y="68"/>
                  </a:lnTo>
                  <a:lnTo>
                    <a:pt x="62" y="46"/>
                  </a:lnTo>
                  <a:lnTo>
                    <a:pt x="46" y="64"/>
                  </a:lnTo>
                  <a:lnTo>
                    <a:pt x="68" y="90"/>
                  </a:lnTo>
                  <a:lnTo>
                    <a:pt x="64" y="96"/>
                  </a:lnTo>
                  <a:lnTo>
                    <a:pt x="64" y="96"/>
                  </a:lnTo>
                  <a:lnTo>
                    <a:pt x="58" y="108"/>
                  </a:lnTo>
                  <a:lnTo>
                    <a:pt x="54" y="122"/>
                  </a:lnTo>
                  <a:lnTo>
                    <a:pt x="52" y="128"/>
                  </a:lnTo>
                  <a:lnTo>
                    <a:pt x="18" y="132"/>
                  </a:lnTo>
                  <a:lnTo>
                    <a:pt x="18" y="156"/>
                  </a:lnTo>
                  <a:lnTo>
                    <a:pt x="52" y="160"/>
                  </a:lnTo>
                  <a:lnTo>
                    <a:pt x="54" y="166"/>
                  </a:lnTo>
                  <a:lnTo>
                    <a:pt x="54" y="166"/>
                  </a:lnTo>
                  <a:lnTo>
                    <a:pt x="58" y="180"/>
                  </a:lnTo>
                  <a:lnTo>
                    <a:pt x="64" y="192"/>
                  </a:lnTo>
                  <a:lnTo>
                    <a:pt x="68" y="198"/>
                  </a:lnTo>
                  <a:lnTo>
                    <a:pt x="46" y="224"/>
                  </a:lnTo>
                  <a:lnTo>
                    <a:pt x="62" y="242"/>
                  </a:lnTo>
                  <a:lnTo>
                    <a:pt x="90" y="220"/>
                  </a:lnTo>
                  <a:lnTo>
                    <a:pt x="96" y="222"/>
                  </a:lnTo>
                  <a:lnTo>
                    <a:pt x="96" y="222"/>
                  </a:lnTo>
                  <a:lnTo>
                    <a:pt x="108" y="230"/>
                  </a:lnTo>
                  <a:lnTo>
                    <a:pt x="122" y="234"/>
                  </a:lnTo>
                  <a:lnTo>
                    <a:pt x="128" y="236"/>
                  </a:lnTo>
                  <a:lnTo>
                    <a:pt x="132" y="270"/>
                  </a:lnTo>
                  <a:close/>
                  <a:moveTo>
                    <a:pt x="278" y="164"/>
                  </a:moveTo>
                  <a:lnTo>
                    <a:pt x="278" y="164"/>
                  </a:lnTo>
                  <a:lnTo>
                    <a:pt x="278" y="16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5" name="Freeform 87">
              <a:extLst>
                <a:ext uri="{FF2B5EF4-FFF2-40B4-BE49-F238E27FC236}">
                  <a16:creationId xmlns:a16="http://schemas.microsoft.com/office/drawing/2014/main" id="{4F4742D5-9D0C-4667-824B-ECF12BDEE34D}"/>
                </a:ext>
              </a:extLst>
            </p:cNvPr>
            <p:cNvSpPr>
              <a:spLocks noEditPoints="1"/>
            </p:cNvSpPr>
            <p:nvPr/>
          </p:nvSpPr>
          <p:spPr bwMode="auto">
            <a:xfrm>
              <a:off x="4718" y="2946"/>
              <a:ext cx="258" cy="112"/>
            </a:xfrm>
            <a:custGeom>
              <a:avLst/>
              <a:gdLst>
                <a:gd name="T0" fmla="*/ 258 w 258"/>
                <a:gd name="T1" fmla="*/ 112 h 112"/>
                <a:gd name="T2" fmla="*/ 0 w 258"/>
                <a:gd name="T3" fmla="*/ 112 h 112"/>
                <a:gd name="T4" fmla="*/ 0 w 258"/>
                <a:gd name="T5" fmla="*/ 0 h 112"/>
                <a:gd name="T6" fmla="*/ 258 w 258"/>
                <a:gd name="T7" fmla="*/ 0 h 112"/>
                <a:gd name="T8" fmla="*/ 258 w 258"/>
                <a:gd name="T9" fmla="*/ 112 h 112"/>
                <a:gd name="T10" fmla="*/ 18 w 258"/>
                <a:gd name="T11" fmla="*/ 94 h 112"/>
                <a:gd name="T12" fmla="*/ 240 w 258"/>
                <a:gd name="T13" fmla="*/ 94 h 112"/>
                <a:gd name="T14" fmla="*/ 240 w 258"/>
                <a:gd name="T15" fmla="*/ 18 h 112"/>
                <a:gd name="T16" fmla="*/ 18 w 258"/>
                <a:gd name="T17" fmla="*/ 18 h 112"/>
                <a:gd name="T18" fmla="*/ 18 w 258"/>
                <a:gd name="T19" fmla="*/ 9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112">
                  <a:moveTo>
                    <a:pt x="258" y="112"/>
                  </a:moveTo>
                  <a:lnTo>
                    <a:pt x="0" y="112"/>
                  </a:lnTo>
                  <a:lnTo>
                    <a:pt x="0" y="0"/>
                  </a:lnTo>
                  <a:lnTo>
                    <a:pt x="258" y="0"/>
                  </a:lnTo>
                  <a:lnTo>
                    <a:pt x="258" y="112"/>
                  </a:lnTo>
                  <a:close/>
                  <a:moveTo>
                    <a:pt x="18" y="94"/>
                  </a:moveTo>
                  <a:lnTo>
                    <a:pt x="240" y="94"/>
                  </a:lnTo>
                  <a:lnTo>
                    <a:pt x="240" y="18"/>
                  </a:lnTo>
                  <a:lnTo>
                    <a:pt x="18" y="18"/>
                  </a:lnTo>
                  <a:lnTo>
                    <a:pt x="18" y="9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6" name="Freeform 88">
              <a:extLst>
                <a:ext uri="{FF2B5EF4-FFF2-40B4-BE49-F238E27FC236}">
                  <a16:creationId xmlns:a16="http://schemas.microsoft.com/office/drawing/2014/main" id="{2848C007-0276-4389-B0A9-4F038D524660}"/>
                </a:ext>
              </a:extLst>
            </p:cNvPr>
            <p:cNvSpPr>
              <a:spLocks/>
            </p:cNvSpPr>
            <p:nvPr/>
          </p:nvSpPr>
          <p:spPr bwMode="auto">
            <a:xfrm>
              <a:off x="4606" y="2992"/>
              <a:ext cx="482" cy="690"/>
            </a:xfrm>
            <a:custGeom>
              <a:avLst/>
              <a:gdLst>
                <a:gd name="T0" fmla="*/ 482 w 482"/>
                <a:gd name="T1" fmla="*/ 690 h 690"/>
                <a:gd name="T2" fmla="*/ 0 w 482"/>
                <a:gd name="T3" fmla="*/ 690 h 690"/>
                <a:gd name="T4" fmla="*/ 0 w 482"/>
                <a:gd name="T5" fmla="*/ 0 h 690"/>
                <a:gd name="T6" fmla="*/ 122 w 482"/>
                <a:gd name="T7" fmla="*/ 0 h 690"/>
                <a:gd name="T8" fmla="*/ 122 w 482"/>
                <a:gd name="T9" fmla="*/ 18 h 690"/>
                <a:gd name="T10" fmla="*/ 18 w 482"/>
                <a:gd name="T11" fmla="*/ 18 h 690"/>
                <a:gd name="T12" fmla="*/ 18 w 482"/>
                <a:gd name="T13" fmla="*/ 672 h 690"/>
                <a:gd name="T14" fmla="*/ 464 w 482"/>
                <a:gd name="T15" fmla="*/ 672 h 690"/>
                <a:gd name="T16" fmla="*/ 464 w 482"/>
                <a:gd name="T17" fmla="*/ 630 h 690"/>
                <a:gd name="T18" fmla="*/ 482 w 482"/>
                <a:gd name="T19" fmla="*/ 630 h 690"/>
                <a:gd name="T20" fmla="*/ 482 w 482"/>
                <a:gd name="T21" fmla="*/ 69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690">
                  <a:moveTo>
                    <a:pt x="482" y="690"/>
                  </a:moveTo>
                  <a:lnTo>
                    <a:pt x="0" y="690"/>
                  </a:lnTo>
                  <a:lnTo>
                    <a:pt x="0" y="0"/>
                  </a:lnTo>
                  <a:lnTo>
                    <a:pt x="122" y="0"/>
                  </a:lnTo>
                  <a:lnTo>
                    <a:pt x="122" y="18"/>
                  </a:lnTo>
                  <a:lnTo>
                    <a:pt x="18" y="18"/>
                  </a:lnTo>
                  <a:lnTo>
                    <a:pt x="18" y="672"/>
                  </a:lnTo>
                  <a:lnTo>
                    <a:pt x="464" y="672"/>
                  </a:lnTo>
                  <a:lnTo>
                    <a:pt x="464" y="630"/>
                  </a:lnTo>
                  <a:lnTo>
                    <a:pt x="482" y="630"/>
                  </a:lnTo>
                  <a:lnTo>
                    <a:pt x="482" y="69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7" name="Freeform 89">
              <a:extLst>
                <a:ext uri="{FF2B5EF4-FFF2-40B4-BE49-F238E27FC236}">
                  <a16:creationId xmlns:a16="http://schemas.microsoft.com/office/drawing/2014/main" id="{281AE70B-400E-4537-B515-56AE4A431C2B}"/>
                </a:ext>
              </a:extLst>
            </p:cNvPr>
            <p:cNvSpPr>
              <a:spLocks/>
            </p:cNvSpPr>
            <p:nvPr/>
          </p:nvSpPr>
          <p:spPr bwMode="auto">
            <a:xfrm>
              <a:off x="4968" y="2992"/>
              <a:ext cx="120" cy="346"/>
            </a:xfrm>
            <a:custGeom>
              <a:avLst/>
              <a:gdLst>
                <a:gd name="T0" fmla="*/ 120 w 120"/>
                <a:gd name="T1" fmla="*/ 346 h 346"/>
                <a:gd name="T2" fmla="*/ 102 w 120"/>
                <a:gd name="T3" fmla="*/ 346 h 346"/>
                <a:gd name="T4" fmla="*/ 102 w 120"/>
                <a:gd name="T5" fmla="*/ 18 h 346"/>
                <a:gd name="T6" fmla="*/ 0 w 120"/>
                <a:gd name="T7" fmla="*/ 18 h 346"/>
                <a:gd name="T8" fmla="*/ 0 w 120"/>
                <a:gd name="T9" fmla="*/ 0 h 346"/>
                <a:gd name="T10" fmla="*/ 120 w 120"/>
                <a:gd name="T11" fmla="*/ 0 h 346"/>
                <a:gd name="T12" fmla="*/ 120 w 120"/>
                <a:gd name="T13" fmla="*/ 346 h 346"/>
              </a:gdLst>
              <a:ahLst/>
              <a:cxnLst>
                <a:cxn ang="0">
                  <a:pos x="T0" y="T1"/>
                </a:cxn>
                <a:cxn ang="0">
                  <a:pos x="T2" y="T3"/>
                </a:cxn>
                <a:cxn ang="0">
                  <a:pos x="T4" y="T5"/>
                </a:cxn>
                <a:cxn ang="0">
                  <a:pos x="T6" y="T7"/>
                </a:cxn>
                <a:cxn ang="0">
                  <a:pos x="T8" y="T9"/>
                </a:cxn>
                <a:cxn ang="0">
                  <a:pos x="T10" y="T11"/>
                </a:cxn>
                <a:cxn ang="0">
                  <a:pos x="T12" y="T13"/>
                </a:cxn>
              </a:cxnLst>
              <a:rect l="0" t="0" r="r" b="b"/>
              <a:pathLst>
                <a:path w="120" h="346">
                  <a:moveTo>
                    <a:pt x="120" y="346"/>
                  </a:moveTo>
                  <a:lnTo>
                    <a:pt x="102" y="346"/>
                  </a:lnTo>
                  <a:lnTo>
                    <a:pt x="102" y="18"/>
                  </a:lnTo>
                  <a:lnTo>
                    <a:pt x="0" y="18"/>
                  </a:lnTo>
                  <a:lnTo>
                    <a:pt x="0" y="0"/>
                  </a:lnTo>
                  <a:lnTo>
                    <a:pt x="120" y="0"/>
                  </a:lnTo>
                  <a:lnTo>
                    <a:pt x="120" y="34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8" name="Rectangle 90">
              <a:extLst>
                <a:ext uri="{FF2B5EF4-FFF2-40B4-BE49-F238E27FC236}">
                  <a16:creationId xmlns:a16="http://schemas.microsoft.com/office/drawing/2014/main" id="{162E3988-3A00-4E6E-AA9C-CE2C03D2A89B}"/>
                </a:ext>
              </a:extLst>
            </p:cNvPr>
            <p:cNvSpPr>
              <a:spLocks noChangeArrowheads="1"/>
            </p:cNvSpPr>
            <p:nvPr/>
          </p:nvSpPr>
          <p:spPr bwMode="auto">
            <a:xfrm>
              <a:off x="4790" y="2992"/>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9" name="Freeform 91">
              <a:extLst>
                <a:ext uri="{FF2B5EF4-FFF2-40B4-BE49-F238E27FC236}">
                  <a16:creationId xmlns:a16="http://schemas.microsoft.com/office/drawing/2014/main" id="{7C597B80-C4A1-49AF-8575-A6BD558F975F}"/>
                </a:ext>
              </a:extLst>
            </p:cNvPr>
            <p:cNvSpPr>
              <a:spLocks/>
            </p:cNvSpPr>
            <p:nvPr/>
          </p:nvSpPr>
          <p:spPr bwMode="auto">
            <a:xfrm>
              <a:off x="4662" y="313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0" name="Freeform 92">
              <a:extLst>
                <a:ext uri="{FF2B5EF4-FFF2-40B4-BE49-F238E27FC236}">
                  <a16:creationId xmlns:a16="http://schemas.microsoft.com/office/drawing/2014/main" id="{B21FEE5E-5157-4F86-97E0-B0A9708DC792}"/>
                </a:ext>
              </a:extLst>
            </p:cNvPr>
            <p:cNvSpPr>
              <a:spLocks/>
            </p:cNvSpPr>
            <p:nvPr/>
          </p:nvSpPr>
          <p:spPr bwMode="auto">
            <a:xfrm>
              <a:off x="4662" y="3258"/>
              <a:ext cx="106" cy="80"/>
            </a:xfrm>
            <a:custGeom>
              <a:avLst/>
              <a:gdLst>
                <a:gd name="T0" fmla="*/ 42 w 106"/>
                <a:gd name="T1" fmla="*/ 80 h 80"/>
                <a:gd name="T2" fmla="*/ 0 w 106"/>
                <a:gd name="T3" fmla="*/ 38 h 80"/>
                <a:gd name="T4" fmla="*/ 14 w 106"/>
                <a:gd name="T5" fmla="*/ 24 h 80"/>
                <a:gd name="T6" fmla="*/ 42 w 106"/>
                <a:gd name="T7" fmla="*/ 54 h 80"/>
                <a:gd name="T8" fmla="*/ 94 w 106"/>
                <a:gd name="T9" fmla="*/ 0 h 80"/>
                <a:gd name="T10" fmla="*/ 106 w 106"/>
                <a:gd name="T11" fmla="*/ 14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8"/>
                  </a:lnTo>
                  <a:lnTo>
                    <a:pt x="14" y="24"/>
                  </a:lnTo>
                  <a:lnTo>
                    <a:pt x="42" y="54"/>
                  </a:lnTo>
                  <a:lnTo>
                    <a:pt x="94" y="0"/>
                  </a:lnTo>
                  <a:lnTo>
                    <a:pt x="106" y="14"/>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1" name="Freeform 93">
              <a:extLst>
                <a:ext uri="{FF2B5EF4-FFF2-40B4-BE49-F238E27FC236}">
                  <a16:creationId xmlns:a16="http://schemas.microsoft.com/office/drawing/2014/main" id="{229DE9A2-48BC-4899-8205-558EA4CB3B85}"/>
                </a:ext>
              </a:extLst>
            </p:cNvPr>
            <p:cNvSpPr>
              <a:spLocks/>
            </p:cNvSpPr>
            <p:nvPr/>
          </p:nvSpPr>
          <p:spPr bwMode="auto">
            <a:xfrm>
              <a:off x="4662" y="338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2" name="Freeform 94">
              <a:extLst>
                <a:ext uri="{FF2B5EF4-FFF2-40B4-BE49-F238E27FC236}">
                  <a16:creationId xmlns:a16="http://schemas.microsoft.com/office/drawing/2014/main" id="{EA8366CA-5015-4F1B-8D41-3C8ADE2CB428}"/>
                </a:ext>
              </a:extLst>
            </p:cNvPr>
            <p:cNvSpPr>
              <a:spLocks/>
            </p:cNvSpPr>
            <p:nvPr/>
          </p:nvSpPr>
          <p:spPr bwMode="auto">
            <a:xfrm>
              <a:off x="4662" y="3508"/>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3" name="Rectangle 95">
              <a:extLst>
                <a:ext uri="{FF2B5EF4-FFF2-40B4-BE49-F238E27FC236}">
                  <a16:creationId xmlns:a16="http://schemas.microsoft.com/office/drawing/2014/main" id="{771D35DB-03BF-42CA-87CE-AF19FA9350FD}"/>
                </a:ext>
              </a:extLst>
            </p:cNvPr>
            <p:cNvSpPr>
              <a:spLocks noChangeArrowheads="1"/>
            </p:cNvSpPr>
            <p:nvPr/>
          </p:nvSpPr>
          <p:spPr bwMode="auto">
            <a:xfrm>
              <a:off x="4808" y="3166"/>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4" name="Rectangle 96">
              <a:extLst>
                <a:ext uri="{FF2B5EF4-FFF2-40B4-BE49-F238E27FC236}">
                  <a16:creationId xmlns:a16="http://schemas.microsoft.com/office/drawing/2014/main" id="{E8D7FAF4-0E6D-4E79-8726-55CE0CC488AD}"/>
                </a:ext>
              </a:extLst>
            </p:cNvPr>
            <p:cNvSpPr>
              <a:spLocks noChangeArrowheads="1"/>
            </p:cNvSpPr>
            <p:nvPr/>
          </p:nvSpPr>
          <p:spPr bwMode="auto">
            <a:xfrm>
              <a:off x="4808" y="3290"/>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5" name="Rectangle 97">
              <a:extLst>
                <a:ext uri="{FF2B5EF4-FFF2-40B4-BE49-F238E27FC236}">
                  <a16:creationId xmlns:a16="http://schemas.microsoft.com/office/drawing/2014/main" id="{0875ACF9-B0C7-4715-8691-4347B5008D2E}"/>
                </a:ext>
              </a:extLst>
            </p:cNvPr>
            <p:cNvSpPr>
              <a:spLocks noChangeArrowheads="1"/>
            </p:cNvSpPr>
            <p:nvPr/>
          </p:nvSpPr>
          <p:spPr bwMode="auto">
            <a:xfrm>
              <a:off x="4808" y="3414"/>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6" name="Rectangle 98">
              <a:extLst>
                <a:ext uri="{FF2B5EF4-FFF2-40B4-BE49-F238E27FC236}">
                  <a16:creationId xmlns:a16="http://schemas.microsoft.com/office/drawing/2014/main" id="{A1BE095D-6D9C-43A4-BBAF-27A4EC4DD2CC}"/>
                </a:ext>
              </a:extLst>
            </p:cNvPr>
            <p:cNvSpPr>
              <a:spLocks noChangeArrowheads="1"/>
            </p:cNvSpPr>
            <p:nvPr/>
          </p:nvSpPr>
          <p:spPr bwMode="auto">
            <a:xfrm>
              <a:off x="4808" y="3538"/>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7" name="Freeform 99">
              <a:extLst>
                <a:ext uri="{FF2B5EF4-FFF2-40B4-BE49-F238E27FC236}">
                  <a16:creationId xmlns:a16="http://schemas.microsoft.com/office/drawing/2014/main" id="{C022DBCC-92A9-4120-B5DA-E2B42AEB92BD}"/>
                </a:ext>
              </a:extLst>
            </p:cNvPr>
            <p:cNvSpPr>
              <a:spLocks noEditPoints="1"/>
            </p:cNvSpPr>
            <p:nvPr/>
          </p:nvSpPr>
          <p:spPr bwMode="auto">
            <a:xfrm>
              <a:off x="5016" y="3418"/>
              <a:ext cx="126" cy="126"/>
            </a:xfrm>
            <a:custGeom>
              <a:avLst/>
              <a:gdLst>
                <a:gd name="T0" fmla="*/ 64 w 126"/>
                <a:gd name="T1" fmla="*/ 126 h 126"/>
                <a:gd name="T2" fmla="*/ 38 w 126"/>
                <a:gd name="T3" fmla="*/ 120 h 126"/>
                <a:gd name="T4" fmla="*/ 18 w 126"/>
                <a:gd name="T5" fmla="*/ 106 h 126"/>
                <a:gd name="T6" fmla="*/ 6 w 126"/>
                <a:gd name="T7" fmla="*/ 86 h 126"/>
                <a:gd name="T8" fmla="*/ 0 w 126"/>
                <a:gd name="T9" fmla="*/ 62 h 126"/>
                <a:gd name="T10" fmla="*/ 2 w 126"/>
                <a:gd name="T11" fmla="*/ 50 h 126"/>
                <a:gd name="T12" fmla="*/ 12 w 126"/>
                <a:gd name="T13" fmla="*/ 26 h 126"/>
                <a:gd name="T14" fmla="*/ 28 w 126"/>
                <a:gd name="T15" fmla="*/ 10 h 126"/>
                <a:gd name="T16" fmla="*/ 50 w 126"/>
                <a:gd name="T17" fmla="*/ 0 h 126"/>
                <a:gd name="T18" fmla="*/ 64 w 126"/>
                <a:gd name="T19" fmla="*/ 0 h 126"/>
                <a:gd name="T20" fmla="*/ 88 w 126"/>
                <a:gd name="T21" fmla="*/ 4 h 126"/>
                <a:gd name="T22" fmla="*/ 108 w 126"/>
                <a:gd name="T23" fmla="*/ 18 h 126"/>
                <a:gd name="T24" fmla="*/ 122 w 126"/>
                <a:gd name="T25" fmla="*/ 38 h 126"/>
                <a:gd name="T26" fmla="*/ 126 w 126"/>
                <a:gd name="T27" fmla="*/ 62 h 126"/>
                <a:gd name="T28" fmla="*/ 126 w 126"/>
                <a:gd name="T29" fmla="*/ 74 h 126"/>
                <a:gd name="T30" fmla="*/ 116 w 126"/>
                <a:gd name="T31" fmla="*/ 98 h 126"/>
                <a:gd name="T32" fmla="*/ 98 w 126"/>
                <a:gd name="T33" fmla="*/ 114 h 126"/>
                <a:gd name="T34" fmla="*/ 76 w 126"/>
                <a:gd name="T35" fmla="*/ 124 h 126"/>
                <a:gd name="T36" fmla="*/ 64 w 126"/>
                <a:gd name="T37" fmla="*/ 126 h 126"/>
                <a:gd name="T38" fmla="*/ 64 w 126"/>
                <a:gd name="T39" fmla="*/ 18 h 126"/>
                <a:gd name="T40" fmla="*/ 46 w 126"/>
                <a:gd name="T41" fmla="*/ 20 h 126"/>
                <a:gd name="T42" fmla="*/ 32 w 126"/>
                <a:gd name="T43" fmla="*/ 30 h 126"/>
                <a:gd name="T44" fmla="*/ 22 w 126"/>
                <a:gd name="T45" fmla="*/ 44 h 126"/>
                <a:gd name="T46" fmla="*/ 18 w 126"/>
                <a:gd name="T47" fmla="*/ 62 h 126"/>
                <a:gd name="T48" fmla="*/ 20 w 126"/>
                <a:gd name="T49" fmla="*/ 72 h 126"/>
                <a:gd name="T50" fmla="*/ 26 w 126"/>
                <a:gd name="T51" fmla="*/ 88 h 126"/>
                <a:gd name="T52" fmla="*/ 38 w 126"/>
                <a:gd name="T53" fmla="*/ 100 h 126"/>
                <a:gd name="T54" fmla="*/ 54 w 126"/>
                <a:gd name="T55" fmla="*/ 106 h 126"/>
                <a:gd name="T56" fmla="*/ 64 w 126"/>
                <a:gd name="T57" fmla="*/ 108 h 126"/>
                <a:gd name="T58" fmla="*/ 80 w 126"/>
                <a:gd name="T59" fmla="*/ 104 h 126"/>
                <a:gd name="T60" fmla="*/ 96 w 126"/>
                <a:gd name="T61" fmla="*/ 94 h 126"/>
                <a:gd name="T62" fmla="*/ 104 w 126"/>
                <a:gd name="T63" fmla="*/ 80 h 126"/>
                <a:gd name="T64" fmla="*/ 108 w 126"/>
                <a:gd name="T65" fmla="*/ 62 h 126"/>
                <a:gd name="T66" fmla="*/ 108 w 126"/>
                <a:gd name="T67" fmla="*/ 52 h 126"/>
                <a:gd name="T68" fmla="*/ 100 w 126"/>
                <a:gd name="T69" fmla="*/ 36 h 126"/>
                <a:gd name="T70" fmla="*/ 88 w 126"/>
                <a:gd name="T71" fmla="*/ 24 h 126"/>
                <a:gd name="T72" fmla="*/ 72 w 126"/>
                <a:gd name="T73" fmla="*/ 18 h 126"/>
                <a:gd name="T74" fmla="*/ 64 w 126"/>
                <a:gd name="T75"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6">
                  <a:moveTo>
                    <a:pt x="64" y="126"/>
                  </a:moveTo>
                  <a:lnTo>
                    <a:pt x="64" y="126"/>
                  </a:lnTo>
                  <a:lnTo>
                    <a:pt x="50" y="124"/>
                  </a:lnTo>
                  <a:lnTo>
                    <a:pt x="38" y="120"/>
                  </a:lnTo>
                  <a:lnTo>
                    <a:pt x="28" y="114"/>
                  </a:lnTo>
                  <a:lnTo>
                    <a:pt x="18" y="106"/>
                  </a:lnTo>
                  <a:lnTo>
                    <a:pt x="12" y="98"/>
                  </a:lnTo>
                  <a:lnTo>
                    <a:pt x="6" y="86"/>
                  </a:lnTo>
                  <a:lnTo>
                    <a:pt x="2" y="74"/>
                  </a:lnTo>
                  <a:lnTo>
                    <a:pt x="0" y="62"/>
                  </a:lnTo>
                  <a:lnTo>
                    <a:pt x="0" y="62"/>
                  </a:lnTo>
                  <a:lnTo>
                    <a:pt x="2" y="50"/>
                  </a:lnTo>
                  <a:lnTo>
                    <a:pt x="6" y="38"/>
                  </a:lnTo>
                  <a:lnTo>
                    <a:pt x="12" y="26"/>
                  </a:lnTo>
                  <a:lnTo>
                    <a:pt x="18" y="18"/>
                  </a:lnTo>
                  <a:lnTo>
                    <a:pt x="28" y="10"/>
                  </a:lnTo>
                  <a:lnTo>
                    <a:pt x="38" y="4"/>
                  </a:lnTo>
                  <a:lnTo>
                    <a:pt x="50" y="0"/>
                  </a:lnTo>
                  <a:lnTo>
                    <a:pt x="64" y="0"/>
                  </a:lnTo>
                  <a:lnTo>
                    <a:pt x="64" y="0"/>
                  </a:lnTo>
                  <a:lnTo>
                    <a:pt x="76" y="0"/>
                  </a:lnTo>
                  <a:lnTo>
                    <a:pt x="88" y="4"/>
                  </a:lnTo>
                  <a:lnTo>
                    <a:pt x="98" y="10"/>
                  </a:lnTo>
                  <a:lnTo>
                    <a:pt x="108" y="18"/>
                  </a:lnTo>
                  <a:lnTo>
                    <a:pt x="116" y="26"/>
                  </a:lnTo>
                  <a:lnTo>
                    <a:pt x="122" y="38"/>
                  </a:lnTo>
                  <a:lnTo>
                    <a:pt x="126" y="50"/>
                  </a:lnTo>
                  <a:lnTo>
                    <a:pt x="126" y="62"/>
                  </a:lnTo>
                  <a:lnTo>
                    <a:pt x="126" y="62"/>
                  </a:lnTo>
                  <a:lnTo>
                    <a:pt x="126" y="74"/>
                  </a:lnTo>
                  <a:lnTo>
                    <a:pt x="122" y="86"/>
                  </a:lnTo>
                  <a:lnTo>
                    <a:pt x="116" y="98"/>
                  </a:lnTo>
                  <a:lnTo>
                    <a:pt x="108" y="106"/>
                  </a:lnTo>
                  <a:lnTo>
                    <a:pt x="98" y="114"/>
                  </a:lnTo>
                  <a:lnTo>
                    <a:pt x="88" y="120"/>
                  </a:lnTo>
                  <a:lnTo>
                    <a:pt x="76" y="124"/>
                  </a:lnTo>
                  <a:lnTo>
                    <a:pt x="64" y="126"/>
                  </a:lnTo>
                  <a:lnTo>
                    <a:pt x="64" y="126"/>
                  </a:lnTo>
                  <a:close/>
                  <a:moveTo>
                    <a:pt x="64" y="18"/>
                  </a:moveTo>
                  <a:lnTo>
                    <a:pt x="64" y="18"/>
                  </a:lnTo>
                  <a:lnTo>
                    <a:pt x="54" y="18"/>
                  </a:lnTo>
                  <a:lnTo>
                    <a:pt x="46" y="20"/>
                  </a:lnTo>
                  <a:lnTo>
                    <a:pt x="38" y="24"/>
                  </a:lnTo>
                  <a:lnTo>
                    <a:pt x="32" y="30"/>
                  </a:lnTo>
                  <a:lnTo>
                    <a:pt x="26" y="36"/>
                  </a:lnTo>
                  <a:lnTo>
                    <a:pt x="22" y="44"/>
                  </a:lnTo>
                  <a:lnTo>
                    <a:pt x="20" y="52"/>
                  </a:lnTo>
                  <a:lnTo>
                    <a:pt x="18" y="62"/>
                  </a:lnTo>
                  <a:lnTo>
                    <a:pt x="18" y="62"/>
                  </a:lnTo>
                  <a:lnTo>
                    <a:pt x="20" y="72"/>
                  </a:lnTo>
                  <a:lnTo>
                    <a:pt x="22" y="80"/>
                  </a:lnTo>
                  <a:lnTo>
                    <a:pt x="26" y="88"/>
                  </a:lnTo>
                  <a:lnTo>
                    <a:pt x="32" y="94"/>
                  </a:lnTo>
                  <a:lnTo>
                    <a:pt x="38" y="100"/>
                  </a:lnTo>
                  <a:lnTo>
                    <a:pt x="46" y="104"/>
                  </a:lnTo>
                  <a:lnTo>
                    <a:pt x="54" y="106"/>
                  </a:lnTo>
                  <a:lnTo>
                    <a:pt x="64" y="108"/>
                  </a:lnTo>
                  <a:lnTo>
                    <a:pt x="64" y="108"/>
                  </a:lnTo>
                  <a:lnTo>
                    <a:pt x="72" y="106"/>
                  </a:lnTo>
                  <a:lnTo>
                    <a:pt x="80" y="104"/>
                  </a:lnTo>
                  <a:lnTo>
                    <a:pt x="88" y="100"/>
                  </a:lnTo>
                  <a:lnTo>
                    <a:pt x="96" y="94"/>
                  </a:lnTo>
                  <a:lnTo>
                    <a:pt x="100" y="88"/>
                  </a:lnTo>
                  <a:lnTo>
                    <a:pt x="104" y="80"/>
                  </a:lnTo>
                  <a:lnTo>
                    <a:pt x="108" y="72"/>
                  </a:lnTo>
                  <a:lnTo>
                    <a:pt x="108" y="62"/>
                  </a:lnTo>
                  <a:lnTo>
                    <a:pt x="108" y="62"/>
                  </a:lnTo>
                  <a:lnTo>
                    <a:pt x="108" y="52"/>
                  </a:lnTo>
                  <a:lnTo>
                    <a:pt x="104" y="44"/>
                  </a:lnTo>
                  <a:lnTo>
                    <a:pt x="100" y="36"/>
                  </a:lnTo>
                  <a:lnTo>
                    <a:pt x="96" y="30"/>
                  </a:lnTo>
                  <a:lnTo>
                    <a:pt x="88" y="24"/>
                  </a:lnTo>
                  <a:lnTo>
                    <a:pt x="80" y="20"/>
                  </a:lnTo>
                  <a:lnTo>
                    <a:pt x="72" y="18"/>
                  </a:lnTo>
                  <a:lnTo>
                    <a:pt x="64" y="18"/>
                  </a:lnTo>
                  <a:lnTo>
                    <a:pt x="6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208" name="Group 113">
            <a:extLst>
              <a:ext uri="{FF2B5EF4-FFF2-40B4-BE49-F238E27FC236}">
                <a16:creationId xmlns:a16="http://schemas.microsoft.com/office/drawing/2014/main" id="{90EAF137-C5EE-4C01-BADD-76110A520D94}"/>
              </a:ext>
            </a:extLst>
          </p:cNvPr>
          <p:cNvGrpSpPr>
            <a:grpSpLocks noChangeAspect="1"/>
          </p:cNvGrpSpPr>
          <p:nvPr/>
        </p:nvGrpSpPr>
        <p:grpSpPr bwMode="auto">
          <a:xfrm>
            <a:off x="2067516" y="3606478"/>
            <a:ext cx="413371" cy="461407"/>
            <a:chOff x="3133" y="2866"/>
            <a:chExt cx="742" cy="882"/>
          </a:xfrm>
        </p:grpSpPr>
        <p:sp>
          <p:nvSpPr>
            <p:cNvPr id="209" name="AutoShape 112">
              <a:extLst>
                <a:ext uri="{FF2B5EF4-FFF2-40B4-BE49-F238E27FC236}">
                  <a16:creationId xmlns:a16="http://schemas.microsoft.com/office/drawing/2014/main" id="{0060A9CC-0DD8-461A-A032-D3C5807B0A73}"/>
                </a:ext>
              </a:extLst>
            </p:cNvPr>
            <p:cNvSpPr>
              <a:spLocks noChangeAspect="1" noChangeArrowheads="1" noTextEdit="1"/>
            </p:cNvSpPr>
            <p:nvPr/>
          </p:nvSpPr>
          <p:spPr bwMode="auto">
            <a:xfrm>
              <a:off x="3133" y="2866"/>
              <a:ext cx="742" cy="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0" name="Freeform 114">
              <a:extLst>
                <a:ext uri="{FF2B5EF4-FFF2-40B4-BE49-F238E27FC236}">
                  <a16:creationId xmlns:a16="http://schemas.microsoft.com/office/drawing/2014/main" id="{B90775A0-DF49-4687-9F8B-CF03F65FC995}"/>
                </a:ext>
              </a:extLst>
            </p:cNvPr>
            <p:cNvSpPr>
              <a:spLocks/>
            </p:cNvSpPr>
            <p:nvPr/>
          </p:nvSpPr>
          <p:spPr bwMode="auto">
            <a:xfrm>
              <a:off x="3259" y="3464"/>
              <a:ext cx="396" cy="168"/>
            </a:xfrm>
            <a:custGeom>
              <a:avLst/>
              <a:gdLst>
                <a:gd name="T0" fmla="*/ 174 w 396"/>
                <a:gd name="T1" fmla="*/ 168 h 168"/>
                <a:gd name="T2" fmla="*/ 174 w 396"/>
                <a:gd name="T3" fmla="*/ 160 h 168"/>
                <a:gd name="T4" fmla="*/ 180 w 396"/>
                <a:gd name="T5" fmla="*/ 140 h 168"/>
                <a:gd name="T6" fmla="*/ 194 w 396"/>
                <a:gd name="T7" fmla="*/ 126 h 168"/>
                <a:gd name="T8" fmla="*/ 218 w 396"/>
                <a:gd name="T9" fmla="*/ 116 h 168"/>
                <a:gd name="T10" fmla="*/ 348 w 396"/>
                <a:gd name="T11" fmla="*/ 116 h 168"/>
                <a:gd name="T12" fmla="*/ 360 w 396"/>
                <a:gd name="T13" fmla="*/ 116 h 168"/>
                <a:gd name="T14" fmla="*/ 374 w 396"/>
                <a:gd name="T15" fmla="*/ 110 h 168"/>
                <a:gd name="T16" fmla="*/ 378 w 396"/>
                <a:gd name="T17" fmla="*/ 104 h 168"/>
                <a:gd name="T18" fmla="*/ 378 w 396"/>
                <a:gd name="T19" fmla="*/ 96 h 168"/>
                <a:gd name="T20" fmla="*/ 372 w 396"/>
                <a:gd name="T21" fmla="*/ 78 h 168"/>
                <a:gd name="T22" fmla="*/ 360 w 396"/>
                <a:gd name="T23" fmla="*/ 66 h 168"/>
                <a:gd name="T24" fmla="*/ 352 w 396"/>
                <a:gd name="T25" fmla="*/ 64 h 168"/>
                <a:gd name="T26" fmla="*/ 232 w 396"/>
                <a:gd name="T27" fmla="*/ 64 h 168"/>
                <a:gd name="T28" fmla="*/ 202 w 396"/>
                <a:gd name="T29" fmla="*/ 58 h 168"/>
                <a:gd name="T30" fmla="*/ 118 w 396"/>
                <a:gd name="T31" fmla="*/ 20 h 168"/>
                <a:gd name="T32" fmla="*/ 0 w 396"/>
                <a:gd name="T33" fmla="*/ 18 h 168"/>
                <a:gd name="T34" fmla="*/ 108 w 396"/>
                <a:gd name="T35" fmla="*/ 0 h 168"/>
                <a:gd name="T36" fmla="*/ 116 w 396"/>
                <a:gd name="T37" fmla="*/ 0 h 168"/>
                <a:gd name="T38" fmla="*/ 210 w 396"/>
                <a:gd name="T39" fmla="*/ 42 h 168"/>
                <a:gd name="T40" fmla="*/ 220 w 396"/>
                <a:gd name="T41" fmla="*/ 46 h 168"/>
                <a:gd name="T42" fmla="*/ 352 w 396"/>
                <a:gd name="T43" fmla="*/ 46 h 168"/>
                <a:gd name="T44" fmla="*/ 360 w 396"/>
                <a:gd name="T45" fmla="*/ 48 h 168"/>
                <a:gd name="T46" fmla="*/ 368 w 396"/>
                <a:gd name="T47" fmla="*/ 50 h 168"/>
                <a:gd name="T48" fmla="*/ 390 w 396"/>
                <a:gd name="T49" fmla="*/ 70 h 168"/>
                <a:gd name="T50" fmla="*/ 396 w 396"/>
                <a:gd name="T51" fmla="*/ 96 h 168"/>
                <a:gd name="T52" fmla="*/ 396 w 396"/>
                <a:gd name="T53" fmla="*/ 104 h 168"/>
                <a:gd name="T54" fmla="*/ 390 w 396"/>
                <a:gd name="T55" fmla="*/ 116 h 168"/>
                <a:gd name="T56" fmla="*/ 386 w 396"/>
                <a:gd name="T57" fmla="*/ 122 h 168"/>
                <a:gd name="T58" fmla="*/ 374 w 396"/>
                <a:gd name="T59" fmla="*/ 130 h 168"/>
                <a:gd name="T60" fmla="*/ 352 w 396"/>
                <a:gd name="T61" fmla="*/ 134 h 168"/>
                <a:gd name="T62" fmla="*/ 220 w 396"/>
                <a:gd name="T63" fmla="*/ 134 h 168"/>
                <a:gd name="T64" fmla="*/ 214 w 396"/>
                <a:gd name="T65" fmla="*/ 136 h 168"/>
                <a:gd name="T66" fmla="*/ 196 w 396"/>
                <a:gd name="T67" fmla="*/ 148 h 168"/>
                <a:gd name="T68" fmla="*/ 192 w 396"/>
                <a:gd name="T69" fmla="*/ 16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6" h="168">
                  <a:moveTo>
                    <a:pt x="192" y="168"/>
                  </a:moveTo>
                  <a:lnTo>
                    <a:pt x="174" y="168"/>
                  </a:lnTo>
                  <a:lnTo>
                    <a:pt x="174" y="160"/>
                  </a:lnTo>
                  <a:lnTo>
                    <a:pt x="174" y="160"/>
                  </a:lnTo>
                  <a:lnTo>
                    <a:pt x="176" y="148"/>
                  </a:lnTo>
                  <a:lnTo>
                    <a:pt x="180" y="140"/>
                  </a:lnTo>
                  <a:lnTo>
                    <a:pt x="186" y="132"/>
                  </a:lnTo>
                  <a:lnTo>
                    <a:pt x="194" y="126"/>
                  </a:lnTo>
                  <a:lnTo>
                    <a:pt x="210" y="120"/>
                  </a:lnTo>
                  <a:lnTo>
                    <a:pt x="218" y="116"/>
                  </a:lnTo>
                  <a:lnTo>
                    <a:pt x="220" y="116"/>
                  </a:lnTo>
                  <a:lnTo>
                    <a:pt x="348" y="116"/>
                  </a:lnTo>
                  <a:lnTo>
                    <a:pt x="348" y="116"/>
                  </a:lnTo>
                  <a:lnTo>
                    <a:pt x="360" y="116"/>
                  </a:lnTo>
                  <a:lnTo>
                    <a:pt x="368" y="114"/>
                  </a:lnTo>
                  <a:lnTo>
                    <a:pt x="374" y="110"/>
                  </a:lnTo>
                  <a:lnTo>
                    <a:pt x="374" y="110"/>
                  </a:lnTo>
                  <a:lnTo>
                    <a:pt x="378" y="104"/>
                  </a:lnTo>
                  <a:lnTo>
                    <a:pt x="378" y="96"/>
                  </a:lnTo>
                  <a:lnTo>
                    <a:pt x="378" y="96"/>
                  </a:lnTo>
                  <a:lnTo>
                    <a:pt x="378" y="86"/>
                  </a:lnTo>
                  <a:lnTo>
                    <a:pt x="372" y="78"/>
                  </a:lnTo>
                  <a:lnTo>
                    <a:pt x="366" y="70"/>
                  </a:lnTo>
                  <a:lnTo>
                    <a:pt x="360" y="66"/>
                  </a:lnTo>
                  <a:lnTo>
                    <a:pt x="360" y="66"/>
                  </a:lnTo>
                  <a:lnTo>
                    <a:pt x="352" y="64"/>
                  </a:lnTo>
                  <a:lnTo>
                    <a:pt x="232" y="64"/>
                  </a:lnTo>
                  <a:lnTo>
                    <a:pt x="232" y="64"/>
                  </a:lnTo>
                  <a:lnTo>
                    <a:pt x="216" y="64"/>
                  </a:lnTo>
                  <a:lnTo>
                    <a:pt x="202" y="58"/>
                  </a:lnTo>
                  <a:lnTo>
                    <a:pt x="118" y="20"/>
                  </a:lnTo>
                  <a:lnTo>
                    <a:pt x="118" y="20"/>
                  </a:lnTo>
                  <a:lnTo>
                    <a:pt x="108" y="18"/>
                  </a:lnTo>
                  <a:lnTo>
                    <a:pt x="0" y="18"/>
                  </a:lnTo>
                  <a:lnTo>
                    <a:pt x="0" y="0"/>
                  </a:lnTo>
                  <a:lnTo>
                    <a:pt x="108" y="0"/>
                  </a:lnTo>
                  <a:lnTo>
                    <a:pt x="108" y="0"/>
                  </a:lnTo>
                  <a:lnTo>
                    <a:pt x="116" y="0"/>
                  </a:lnTo>
                  <a:lnTo>
                    <a:pt x="124" y="2"/>
                  </a:lnTo>
                  <a:lnTo>
                    <a:pt x="210" y="42"/>
                  </a:lnTo>
                  <a:lnTo>
                    <a:pt x="210" y="42"/>
                  </a:lnTo>
                  <a:lnTo>
                    <a:pt x="220" y="46"/>
                  </a:lnTo>
                  <a:lnTo>
                    <a:pt x="232" y="46"/>
                  </a:lnTo>
                  <a:lnTo>
                    <a:pt x="352" y="46"/>
                  </a:lnTo>
                  <a:lnTo>
                    <a:pt x="352" y="46"/>
                  </a:lnTo>
                  <a:lnTo>
                    <a:pt x="360" y="48"/>
                  </a:lnTo>
                  <a:lnTo>
                    <a:pt x="368" y="50"/>
                  </a:lnTo>
                  <a:lnTo>
                    <a:pt x="368" y="50"/>
                  </a:lnTo>
                  <a:lnTo>
                    <a:pt x="380" y="60"/>
                  </a:lnTo>
                  <a:lnTo>
                    <a:pt x="390" y="70"/>
                  </a:lnTo>
                  <a:lnTo>
                    <a:pt x="394" y="82"/>
                  </a:lnTo>
                  <a:lnTo>
                    <a:pt x="396" y="96"/>
                  </a:lnTo>
                  <a:lnTo>
                    <a:pt x="396" y="96"/>
                  </a:lnTo>
                  <a:lnTo>
                    <a:pt x="396" y="104"/>
                  </a:lnTo>
                  <a:lnTo>
                    <a:pt x="394" y="110"/>
                  </a:lnTo>
                  <a:lnTo>
                    <a:pt x="390" y="116"/>
                  </a:lnTo>
                  <a:lnTo>
                    <a:pt x="386" y="122"/>
                  </a:lnTo>
                  <a:lnTo>
                    <a:pt x="386" y="122"/>
                  </a:lnTo>
                  <a:lnTo>
                    <a:pt x="380" y="126"/>
                  </a:lnTo>
                  <a:lnTo>
                    <a:pt x="374" y="130"/>
                  </a:lnTo>
                  <a:lnTo>
                    <a:pt x="362" y="134"/>
                  </a:lnTo>
                  <a:lnTo>
                    <a:pt x="352" y="134"/>
                  </a:lnTo>
                  <a:lnTo>
                    <a:pt x="346" y="134"/>
                  </a:lnTo>
                  <a:lnTo>
                    <a:pt x="220" y="134"/>
                  </a:lnTo>
                  <a:lnTo>
                    <a:pt x="220" y="134"/>
                  </a:lnTo>
                  <a:lnTo>
                    <a:pt x="214" y="136"/>
                  </a:lnTo>
                  <a:lnTo>
                    <a:pt x="204" y="142"/>
                  </a:lnTo>
                  <a:lnTo>
                    <a:pt x="196" y="148"/>
                  </a:lnTo>
                  <a:lnTo>
                    <a:pt x="192" y="154"/>
                  </a:lnTo>
                  <a:lnTo>
                    <a:pt x="192" y="160"/>
                  </a:lnTo>
                  <a:lnTo>
                    <a:pt x="192" y="16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1" name="Freeform 115">
              <a:extLst>
                <a:ext uri="{FF2B5EF4-FFF2-40B4-BE49-F238E27FC236}">
                  <a16:creationId xmlns:a16="http://schemas.microsoft.com/office/drawing/2014/main" id="{B4A1C5B9-D6F4-468D-B19E-5841AF603F32}"/>
                </a:ext>
              </a:extLst>
            </p:cNvPr>
            <p:cNvSpPr>
              <a:spLocks/>
            </p:cNvSpPr>
            <p:nvPr/>
          </p:nvSpPr>
          <p:spPr bwMode="auto">
            <a:xfrm>
              <a:off x="3259" y="3494"/>
              <a:ext cx="616" cy="254"/>
            </a:xfrm>
            <a:custGeom>
              <a:avLst/>
              <a:gdLst>
                <a:gd name="T0" fmla="*/ 304 w 616"/>
                <a:gd name="T1" fmla="*/ 254 h 254"/>
                <a:gd name="T2" fmla="*/ 266 w 616"/>
                <a:gd name="T3" fmla="*/ 246 h 254"/>
                <a:gd name="T4" fmla="*/ 78 w 616"/>
                <a:gd name="T5" fmla="*/ 178 h 254"/>
                <a:gd name="T6" fmla="*/ 0 w 616"/>
                <a:gd name="T7" fmla="*/ 160 h 254"/>
                <a:gd name="T8" fmla="*/ 254 w 616"/>
                <a:gd name="T9" fmla="*/ 222 h 254"/>
                <a:gd name="T10" fmla="*/ 270 w 616"/>
                <a:gd name="T11" fmla="*/ 228 h 254"/>
                <a:gd name="T12" fmla="*/ 304 w 616"/>
                <a:gd name="T13" fmla="*/ 236 h 254"/>
                <a:gd name="T14" fmla="*/ 320 w 616"/>
                <a:gd name="T15" fmla="*/ 234 h 254"/>
                <a:gd name="T16" fmla="*/ 344 w 616"/>
                <a:gd name="T17" fmla="*/ 224 h 254"/>
                <a:gd name="T18" fmla="*/ 568 w 616"/>
                <a:gd name="T19" fmla="*/ 76 h 254"/>
                <a:gd name="T20" fmla="*/ 584 w 616"/>
                <a:gd name="T21" fmla="*/ 64 h 254"/>
                <a:gd name="T22" fmla="*/ 596 w 616"/>
                <a:gd name="T23" fmla="*/ 50 h 254"/>
                <a:gd name="T24" fmla="*/ 596 w 616"/>
                <a:gd name="T25" fmla="*/ 44 h 254"/>
                <a:gd name="T26" fmla="*/ 592 w 616"/>
                <a:gd name="T27" fmla="*/ 28 h 254"/>
                <a:gd name="T28" fmla="*/ 588 w 616"/>
                <a:gd name="T29" fmla="*/ 24 h 254"/>
                <a:gd name="T30" fmla="*/ 572 w 616"/>
                <a:gd name="T31" fmla="*/ 18 h 254"/>
                <a:gd name="T32" fmla="*/ 548 w 616"/>
                <a:gd name="T33" fmla="*/ 24 h 254"/>
                <a:gd name="T34" fmla="*/ 520 w 616"/>
                <a:gd name="T35" fmla="*/ 38 h 254"/>
                <a:gd name="T36" fmla="*/ 502 w 616"/>
                <a:gd name="T37" fmla="*/ 50 h 254"/>
                <a:gd name="T38" fmla="*/ 438 w 616"/>
                <a:gd name="T39" fmla="*/ 82 h 254"/>
                <a:gd name="T40" fmla="*/ 390 w 616"/>
                <a:gd name="T41" fmla="*/ 100 h 254"/>
                <a:gd name="T42" fmla="*/ 360 w 616"/>
                <a:gd name="T43" fmla="*/ 104 h 254"/>
                <a:gd name="T44" fmla="*/ 368 w 616"/>
                <a:gd name="T45" fmla="*/ 86 h 254"/>
                <a:gd name="T46" fmla="*/ 388 w 616"/>
                <a:gd name="T47" fmla="*/ 82 h 254"/>
                <a:gd name="T48" fmla="*/ 434 w 616"/>
                <a:gd name="T49" fmla="*/ 64 h 254"/>
                <a:gd name="T50" fmla="*/ 494 w 616"/>
                <a:gd name="T51" fmla="*/ 32 h 254"/>
                <a:gd name="T52" fmla="*/ 510 w 616"/>
                <a:gd name="T53" fmla="*/ 24 h 254"/>
                <a:gd name="T54" fmla="*/ 534 w 616"/>
                <a:gd name="T55" fmla="*/ 10 h 254"/>
                <a:gd name="T56" fmla="*/ 564 w 616"/>
                <a:gd name="T57" fmla="*/ 0 h 254"/>
                <a:gd name="T58" fmla="*/ 586 w 616"/>
                <a:gd name="T59" fmla="*/ 2 h 254"/>
                <a:gd name="T60" fmla="*/ 600 w 616"/>
                <a:gd name="T61" fmla="*/ 10 h 254"/>
                <a:gd name="T62" fmla="*/ 606 w 616"/>
                <a:gd name="T63" fmla="*/ 16 h 254"/>
                <a:gd name="T64" fmla="*/ 614 w 616"/>
                <a:gd name="T65" fmla="*/ 32 h 254"/>
                <a:gd name="T66" fmla="*/ 614 w 616"/>
                <a:gd name="T67" fmla="*/ 48 h 254"/>
                <a:gd name="T68" fmla="*/ 612 w 616"/>
                <a:gd name="T69" fmla="*/ 58 h 254"/>
                <a:gd name="T70" fmla="*/ 594 w 616"/>
                <a:gd name="T71" fmla="*/ 80 h 254"/>
                <a:gd name="T72" fmla="*/ 578 w 616"/>
                <a:gd name="T73" fmla="*/ 92 h 254"/>
                <a:gd name="T74" fmla="*/ 354 w 616"/>
                <a:gd name="T75" fmla="*/ 238 h 254"/>
                <a:gd name="T76" fmla="*/ 340 w 616"/>
                <a:gd name="T77" fmla="*/ 246 h 254"/>
                <a:gd name="T78" fmla="*/ 304 w 616"/>
                <a:gd name="T79"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254">
                  <a:moveTo>
                    <a:pt x="304" y="254"/>
                  </a:moveTo>
                  <a:lnTo>
                    <a:pt x="304" y="254"/>
                  </a:lnTo>
                  <a:lnTo>
                    <a:pt x="284" y="250"/>
                  </a:lnTo>
                  <a:lnTo>
                    <a:pt x="266" y="246"/>
                  </a:lnTo>
                  <a:lnTo>
                    <a:pt x="246" y="238"/>
                  </a:lnTo>
                  <a:lnTo>
                    <a:pt x="78" y="178"/>
                  </a:lnTo>
                  <a:lnTo>
                    <a:pt x="0" y="178"/>
                  </a:lnTo>
                  <a:lnTo>
                    <a:pt x="0" y="160"/>
                  </a:lnTo>
                  <a:lnTo>
                    <a:pt x="82" y="160"/>
                  </a:lnTo>
                  <a:lnTo>
                    <a:pt x="254" y="222"/>
                  </a:lnTo>
                  <a:lnTo>
                    <a:pt x="254" y="222"/>
                  </a:lnTo>
                  <a:lnTo>
                    <a:pt x="270" y="228"/>
                  </a:lnTo>
                  <a:lnTo>
                    <a:pt x="286" y="234"/>
                  </a:lnTo>
                  <a:lnTo>
                    <a:pt x="304" y="236"/>
                  </a:lnTo>
                  <a:lnTo>
                    <a:pt x="304" y="236"/>
                  </a:lnTo>
                  <a:lnTo>
                    <a:pt x="320" y="234"/>
                  </a:lnTo>
                  <a:lnTo>
                    <a:pt x="332" y="230"/>
                  </a:lnTo>
                  <a:lnTo>
                    <a:pt x="344" y="224"/>
                  </a:lnTo>
                  <a:lnTo>
                    <a:pt x="568" y="76"/>
                  </a:lnTo>
                  <a:lnTo>
                    <a:pt x="568" y="76"/>
                  </a:lnTo>
                  <a:lnTo>
                    <a:pt x="576" y="72"/>
                  </a:lnTo>
                  <a:lnTo>
                    <a:pt x="584" y="64"/>
                  </a:lnTo>
                  <a:lnTo>
                    <a:pt x="592" y="56"/>
                  </a:lnTo>
                  <a:lnTo>
                    <a:pt x="596" y="50"/>
                  </a:lnTo>
                  <a:lnTo>
                    <a:pt x="596" y="44"/>
                  </a:lnTo>
                  <a:lnTo>
                    <a:pt x="596" y="44"/>
                  </a:lnTo>
                  <a:lnTo>
                    <a:pt x="596" y="36"/>
                  </a:lnTo>
                  <a:lnTo>
                    <a:pt x="592" y="28"/>
                  </a:lnTo>
                  <a:lnTo>
                    <a:pt x="592" y="28"/>
                  </a:lnTo>
                  <a:lnTo>
                    <a:pt x="588" y="24"/>
                  </a:lnTo>
                  <a:lnTo>
                    <a:pt x="584" y="20"/>
                  </a:lnTo>
                  <a:lnTo>
                    <a:pt x="572" y="18"/>
                  </a:lnTo>
                  <a:lnTo>
                    <a:pt x="560" y="20"/>
                  </a:lnTo>
                  <a:lnTo>
                    <a:pt x="548" y="24"/>
                  </a:lnTo>
                  <a:lnTo>
                    <a:pt x="528" y="32"/>
                  </a:lnTo>
                  <a:lnTo>
                    <a:pt x="520" y="38"/>
                  </a:lnTo>
                  <a:lnTo>
                    <a:pt x="520" y="38"/>
                  </a:lnTo>
                  <a:lnTo>
                    <a:pt x="502" y="50"/>
                  </a:lnTo>
                  <a:lnTo>
                    <a:pt x="462" y="70"/>
                  </a:lnTo>
                  <a:lnTo>
                    <a:pt x="438" y="82"/>
                  </a:lnTo>
                  <a:lnTo>
                    <a:pt x="414" y="92"/>
                  </a:lnTo>
                  <a:lnTo>
                    <a:pt x="390" y="100"/>
                  </a:lnTo>
                  <a:lnTo>
                    <a:pt x="370" y="104"/>
                  </a:lnTo>
                  <a:lnTo>
                    <a:pt x="360" y="104"/>
                  </a:lnTo>
                  <a:lnTo>
                    <a:pt x="360" y="86"/>
                  </a:lnTo>
                  <a:lnTo>
                    <a:pt x="368" y="86"/>
                  </a:lnTo>
                  <a:lnTo>
                    <a:pt x="368" y="86"/>
                  </a:lnTo>
                  <a:lnTo>
                    <a:pt x="388" y="82"/>
                  </a:lnTo>
                  <a:lnTo>
                    <a:pt x="410" y="74"/>
                  </a:lnTo>
                  <a:lnTo>
                    <a:pt x="434" y="64"/>
                  </a:lnTo>
                  <a:lnTo>
                    <a:pt x="456" y="54"/>
                  </a:lnTo>
                  <a:lnTo>
                    <a:pt x="494" y="32"/>
                  </a:lnTo>
                  <a:lnTo>
                    <a:pt x="510" y="24"/>
                  </a:lnTo>
                  <a:lnTo>
                    <a:pt x="510" y="24"/>
                  </a:lnTo>
                  <a:lnTo>
                    <a:pt x="522" y="16"/>
                  </a:lnTo>
                  <a:lnTo>
                    <a:pt x="534" y="10"/>
                  </a:lnTo>
                  <a:lnTo>
                    <a:pt x="548" y="4"/>
                  </a:lnTo>
                  <a:lnTo>
                    <a:pt x="564" y="0"/>
                  </a:lnTo>
                  <a:lnTo>
                    <a:pt x="578" y="0"/>
                  </a:lnTo>
                  <a:lnTo>
                    <a:pt x="586" y="2"/>
                  </a:lnTo>
                  <a:lnTo>
                    <a:pt x="594" y="6"/>
                  </a:lnTo>
                  <a:lnTo>
                    <a:pt x="600" y="10"/>
                  </a:lnTo>
                  <a:lnTo>
                    <a:pt x="606" y="16"/>
                  </a:lnTo>
                  <a:lnTo>
                    <a:pt x="606" y="16"/>
                  </a:lnTo>
                  <a:lnTo>
                    <a:pt x="612" y="24"/>
                  </a:lnTo>
                  <a:lnTo>
                    <a:pt x="614" y="32"/>
                  </a:lnTo>
                  <a:lnTo>
                    <a:pt x="616" y="40"/>
                  </a:lnTo>
                  <a:lnTo>
                    <a:pt x="614" y="48"/>
                  </a:lnTo>
                  <a:lnTo>
                    <a:pt x="614" y="48"/>
                  </a:lnTo>
                  <a:lnTo>
                    <a:pt x="612" y="58"/>
                  </a:lnTo>
                  <a:lnTo>
                    <a:pt x="606" y="66"/>
                  </a:lnTo>
                  <a:lnTo>
                    <a:pt x="594" y="80"/>
                  </a:lnTo>
                  <a:lnTo>
                    <a:pt x="582" y="88"/>
                  </a:lnTo>
                  <a:lnTo>
                    <a:pt x="578" y="92"/>
                  </a:lnTo>
                  <a:lnTo>
                    <a:pt x="354" y="238"/>
                  </a:lnTo>
                  <a:lnTo>
                    <a:pt x="354" y="238"/>
                  </a:lnTo>
                  <a:lnTo>
                    <a:pt x="350" y="242"/>
                  </a:lnTo>
                  <a:lnTo>
                    <a:pt x="340" y="246"/>
                  </a:lnTo>
                  <a:lnTo>
                    <a:pt x="324" y="252"/>
                  </a:lnTo>
                  <a:lnTo>
                    <a:pt x="304" y="254"/>
                  </a:lnTo>
                  <a:lnTo>
                    <a:pt x="304" y="25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2" name="Freeform 116">
              <a:extLst>
                <a:ext uri="{FF2B5EF4-FFF2-40B4-BE49-F238E27FC236}">
                  <a16:creationId xmlns:a16="http://schemas.microsoft.com/office/drawing/2014/main" id="{1174AEA9-FF35-42AC-A9C1-585D6013A5C8}"/>
                </a:ext>
              </a:extLst>
            </p:cNvPr>
            <p:cNvSpPr>
              <a:spLocks noEditPoints="1"/>
            </p:cNvSpPr>
            <p:nvPr/>
          </p:nvSpPr>
          <p:spPr bwMode="auto">
            <a:xfrm>
              <a:off x="3133" y="3428"/>
              <a:ext cx="144" cy="288"/>
            </a:xfrm>
            <a:custGeom>
              <a:avLst/>
              <a:gdLst>
                <a:gd name="T0" fmla="*/ 144 w 144"/>
                <a:gd name="T1" fmla="*/ 288 h 288"/>
                <a:gd name="T2" fmla="*/ 0 w 144"/>
                <a:gd name="T3" fmla="*/ 288 h 288"/>
                <a:gd name="T4" fmla="*/ 0 w 144"/>
                <a:gd name="T5" fmla="*/ 0 h 288"/>
                <a:gd name="T6" fmla="*/ 144 w 144"/>
                <a:gd name="T7" fmla="*/ 0 h 288"/>
                <a:gd name="T8" fmla="*/ 144 w 144"/>
                <a:gd name="T9" fmla="*/ 288 h 288"/>
                <a:gd name="T10" fmla="*/ 18 w 144"/>
                <a:gd name="T11" fmla="*/ 270 h 288"/>
                <a:gd name="T12" fmla="*/ 126 w 144"/>
                <a:gd name="T13" fmla="*/ 270 h 288"/>
                <a:gd name="T14" fmla="*/ 126 w 144"/>
                <a:gd name="T15" fmla="*/ 18 h 288"/>
                <a:gd name="T16" fmla="*/ 18 w 144"/>
                <a:gd name="T17" fmla="*/ 18 h 288"/>
                <a:gd name="T18" fmla="*/ 18 w 144"/>
                <a:gd name="T19" fmla="*/ 27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288">
                  <a:moveTo>
                    <a:pt x="144" y="288"/>
                  </a:moveTo>
                  <a:lnTo>
                    <a:pt x="0" y="288"/>
                  </a:lnTo>
                  <a:lnTo>
                    <a:pt x="0" y="0"/>
                  </a:lnTo>
                  <a:lnTo>
                    <a:pt x="144" y="0"/>
                  </a:lnTo>
                  <a:lnTo>
                    <a:pt x="144" y="288"/>
                  </a:lnTo>
                  <a:close/>
                  <a:moveTo>
                    <a:pt x="18" y="270"/>
                  </a:moveTo>
                  <a:lnTo>
                    <a:pt x="126" y="270"/>
                  </a:lnTo>
                  <a:lnTo>
                    <a:pt x="126" y="18"/>
                  </a:lnTo>
                  <a:lnTo>
                    <a:pt x="18" y="18"/>
                  </a:lnTo>
                  <a:lnTo>
                    <a:pt x="18" y="27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3" name="Rectangle 117">
              <a:extLst>
                <a:ext uri="{FF2B5EF4-FFF2-40B4-BE49-F238E27FC236}">
                  <a16:creationId xmlns:a16="http://schemas.microsoft.com/office/drawing/2014/main" id="{C2B42049-54CB-463A-8B38-993702A9F47A}"/>
                </a:ext>
              </a:extLst>
            </p:cNvPr>
            <p:cNvSpPr>
              <a:spLocks noChangeArrowheads="1"/>
            </p:cNvSpPr>
            <p:nvPr/>
          </p:nvSpPr>
          <p:spPr bwMode="auto">
            <a:xfrm>
              <a:off x="3197" y="3522"/>
              <a:ext cx="18" cy="17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4" name="Freeform 118">
              <a:extLst>
                <a:ext uri="{FF2B5EF4-FFF2-40B4-BE49-F238E27FC236}">
                  <a16:creationId xmlns:a16="http://schemas.microsoft.com/office/drawing/2014/main" id="{47F34DB5-E110-4487-893C-83E85F6A97A3}"/>
                </a:ext>
              </a:extLst>
            </p:cNvPr>
            <p:cNvSpPr>
              <a:spLocks/>
            </p:cNvSpPr>
            <p:nvPr/>
          </p:nvSpPr>
          <p:spPr bwMode="auto">
            <a:xfrm>
              <a:off x="3545" y="3230"/>
              <a:ext cx="76" cy="136"/>
            </a:xfrm>
            <a:custGeom>
              <a:avLst/>
              <a:gdLst>
                <a:gd name="T0" fmla="*/ 24 w 76"/>
                <a:gd name="T1" fmla="*/ 136 h 136"/>
                <a:gd name="T2" fmla="*/ 14 w 76"/>
                <a:gd name="T3" fmla="*/ 134 h 136"/>
                <a:gd name="T4" fmla="*/ 2 w 76"/>
                <a:gd name="T5" fmla="*/ 122 h 136"/>
                <a:gd name="T6" fmla="*/ 0 w 76"/>
                <a:gd name="T7" fmla="*/ 98 h 136"/>
                <a:gd name="T8" fmla="*/ 18 w 76"/>
                <a:gd name="T9" fmla="*/ 112 h 136"/>
                <a:gd name="T10" fmla="*/ 20 w 76"/>
                <a:gd name="T11" fmla="*/ 116 h 136"/>
                <a:gd name="T12" fmla="*/ 52 w 76"/>
                <a:gd name="T13" fmla="*/ 118 h 136"/>
                <a:gd name="T14" fmla="*/ 56 w 76"/>
                <a:gd name="T15" fmla="*/ 116 h 136"/>
                <a:gd name="T16" fmla="*/ 58 w 76"/>
                <a:gd name="T17" fmla="*/ 82 h 136"/>
                <a:gd name="T18" fmla="*/ 56 w 76"/>
                <a:gd name="T19" fmla="*/ 78 h 136"/>
                <a:gd name="T20" fmla="*/ 24 w 76"/>
                <a:gd name="T21" fmla="*/ 76 h 136"/>
                <a:gd name="T22" fmla="*/ 14 w 76"/>
                <a:gd name="T23" fmla="*/ 76 h 136"/>
                <a:gd name="T24" fmla="*/ 2 w 76"/>
                <a:gd name="T25" fmla="*/ 62 h 136"/>
                <a:gd name="T26" fmla="*/ 0 w 76"/>
                <a:gd name="T27" fmla="*/ 24 h 136"/>
                <a:gd name="T28" fmla="*/ 2 w 76"/>
                <a:gd name="T29" fmla="*/ 14 h 136"/>
                <a:gd name="T30" fmla="*/ 14 w 76"/>
                <a:gd name="T31" fmla="*/ 2 h 136"/>
                <a:gd name="T32" fmla="*/ 52 w 76"/>
                <a:gd name="T33" fmla="*/ 0 h 136"/>
                <a:gd name="T34" fmla="*/ 62 w 76"/>
                <a:gd name="T35" fmla="*/ 2 h 136"/>
                <a:gd name="T36" fmla="*/ 74 w 76"/>
                <a:gd name="T37" fmla="*/ 14 h 136"/>
                <a:gd name="T38" fmla="*/ 76 w 76"/>
                <a:gd name="T39" fmla="*/ 38 h 136"/>
                <a:gd name="T40" fmla="*/ 58 w 76"/>
                <a:gd name="T41" fmla="*/ 24 h 136"/>
                <a:gd name="T42" fmla="*/ 56 w 76"/>
                <a:gd name="T43" fmla="*/ 20 h 136"/>
                <a:gd name="T44" fmla="*/ 24 w 76"/>
                <a:gd name="T45" fmla="*/ 18 h 136"/>
                <a:gd name="T46" fmla="*/ 20 w 76"/>
                <a:gd name="T47" fmla="*/ 20 h 136"/>
                <a:gd name="T48" fmla="*/ 18 w 76"/>
                <a:gd name="T49" fmla="*/ 54 h 136"/>
                <a:gd name="T50" fmla="*/ 20 w 76"/>
                <a:gd name="T51" fmla="*/ 58 h 136"/>
                <a:gd name="T52" fmla="*/ 52 w 76"/>
                <a:gd name="T53" fmla="*/ 58 h 136"/>
                <a:gd name="T54" fmla="*/ 62 w 76"/>
                <a:gd name="T55" fmla="*/ 60 h 136"/>
                <a:gd name="T56" fmla="*/ 74 w 76"/>
                <a:gd name="T57" fmla="*/ 74 h 136"/>
                <a:gd name="T58" fmla="*/ 76 w 76"/>
                <a:gd name="T59" fmla="*/ 112 h 136"/>
                <a:gd name="T60" fmla="*/ 74 w 76"/>
                <a:gd name="T61" fmla="*/ 122 h 136"/>
                <a:gd name="T62" fmla="*/ 62 w 76"/>
                <a:gd name="T63" fmla="*/ 134 h 136"/>
                <a:gd name="T64" fmla="*/ 52 w 76"/>
                <a:gd name="T6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36">
                  <a:moveTo>
                    <a:pt x="52" y="136"/>
                  </a:moveTo>
                  <a:lnTo>
                    <a:pt x="24" y="136"/>
                  </a:lnTo>
                  <a:lnTo>
                    <a:pt x="24" y="136"/>
                  </a:lnTo>
                  <a:lnTo>
                    <a:pt x="14" y="134"/>
                  </a:lnTo>
                  <a:lnTo>
                    <a:pt x="6" y="128"/>
                  </a:lnTo>
                  <a:lnTo>
                    <a:pt x="2" y="122"/>
                  </a:lnTo>
                  <a:lnTo>
                    <a:pt x="0" y="112"/>
                  </a:lnTo>
                  <a:lnTo>
                    <a:pt x="0" y="98"/>
                  </a:lnTo>
                  <a:lnTo>
                    <a:pt x="18" y="98"/>
                  </a:lnTo>
                  <a:lnTo>
                    <a:pt x="18" y="112"/>
                  </a:lnTo>
                  <a:lnTo>
                    <a:pt x="18" y="112"/>
                  </a:lnTo>
                  <a:lnTo>
                    <a:pt x="20" y="116"/>
                  </a:lnTo>
                  <a:lnTo>
                    <a:pt x="24" y="118"/>
                  </a:lnTo>
                  <a:lnTo>
                    <a:pt x="52" y="118"/>
                  </a:lnTo>
                  <a:lnTo>
                    <a:pt x="52" y="118"/>
                  </a:lnTo>
                  <a:lnTo>
                    <a:pt x="56" y="116"/>
                  </a:lnTo>
                  <a:lnTo>
                    <a:pt x="58" y="112"/>
                  </a:lnTo>
                  <a:lnTo>
                    <a:pt x="58" y="82"/>
                  </a:lnTo>
                  <a:lnTo>
                    <a:pt x="58" y="82"/>
                  </a:lnTo>
                  <a:lnTo>
                    <a:pt x="56" y="78"/>
                  </a:lnTo>
                  <a:lnTo>
                    <a:pt x="52" y="76"/>
                  </a:lnTo>
                  <a:lnTo>
                    <a:pt x="24" y="76"/>
                  </a:lnTo>
                  <a:lnTo>
                    <a:pt x="24" y="76"/>
                  </a:lnTo>
                  <a:lnTo>
                    <a:pt x="14" y="76"/>
                  </a:lnTo>
                  <a:lnTo>
                    <a:pt x="6" y="70"/>
                  </a:lnTo>
                  <a:lnTo>
                    <a:pt x="2" y="62"/>
                  </a:lnTo>
                  <a:lnTo>
                    <a:pt x="0" y="54"/>
                  </a:lnTo>
                  <a:lnTo>
                    <a:pt x="0" y="24"/>
                  </a:lnTo>
                  <a:lnTo>
                    <a:pt x="0" y="24"/>
                  </a:lnTo>
                  <a:lnTo>
                    <a:pt x="2" y="14"/>
                  </a:lnTo>
                  <a:lnTo>
                    <a:pt x="6" y="6"/>
                  </a:lnTo>
                  <a:lnTo>
                    <a:pt x="14" y="2"/>
                  </a:lnTo>
                  <a:lnTo>
                    <a:pt x="24" y="0"/>
                  </a:lnTo>
                  <a:lnTo>
                    <a:pt x="52" y="0"/>
                  </a:lnTo>
                  <a:lnTo>
                    <a:pt x="52" y="0"/>
                  </a:lnTo>
                  <a:lnTo>
                    <a:pt x="62" y="2"/>
                  </a:lnTo>
                  <a:lnTo>
                    <a:pt x="70" y="6"/>
                  </a:lnTo>
                  <a:lnTo>
                    <a:pt x="74" y="14"/>
                  </a:lnTo>
                  <a:lnTo>
                    <a:pt x="76" y="24"/>
                  </a:lnTo>
                  <a:lnTo>
                    <a:pt x="76" y="38"/>
                  </a:lnTo>
                  <a:lnTo>
                    <a:pt x="58" y="38"/>
                  </a:lnTo>
                  <a:lnTo>
                    <a:pt x="58" y="24"/>
                  </a:lnTo>
                  <a:lnTo>
                    <a:pt x="58" y="24"/>
                  </a:lnTo>
                  <a:lnTo>
                    <a:pt x="56" y="20"/>
                  </a:lnTo>
                  <a:lnTo>
                    <a:pt x="52" y="18"/>
                  </a:lnTo>
                  <a:lnTo>
                    <a:pt x="24" y="18"/>
                  </a:lnTo>
                  <a:lnTo>
                    <a:pt x="24" y="18"/>
                  </a:lnTo>
                  <a:lnTo>
                    <a:pt x="20" y="20"/>
                  </a:lnTo>
                  <a:lnTo>
                    <a:pt x="18" y="24"/>
                  </a:lnTo>
                  <a:lnTo>
                    <a:pt x="18" y="54"/>
                  </a:lnTo>
                  <a:lnTo>
                    <a:pt x="18" y="54"/>
                  </a:lnTo>
                  <a:lnTo>
                    <a:pt x="20" y="58"/>
                  </a:lnTo>
                  <a:lnTo>
                    <a:pt x="24" y="58"/>
                  </a:lnTo>
                  <a:lnTo>
                    <a:pt x="52" y="58"/>
                  </a:lnTo>
                  <a:lnTo>
                    <a:pt x="52" y="58"/>
                  </a:lnTo>
                  <a:lnTo>
                    <a:pt x="62" y="60"/>
                  </a:lnTo>
                  <a:lnTo>
                    <a:pt x="70" y="66"/>
                  </a:lnTo>
                  <a:lnTo>
                    <a:pt x="74" y="74"/>
                  </a:lnTo>
                  <a:lnTo>
                    <a:pt x="76" y="82"/>
                  </a:lnTo>
                  <a:lnTo>
                    <a:pt x="76" y="112"/>
                  </a:lnTo>
                  <a:lnTo>
                    <a:pt x="76" y="112"/>
                  </a:lnTo>
                  <a:lnTo>
                    <a:pt x="74" y="122"/>
                  </a:lnTo>
                  <a:lnTo>
                    <a:pt x="70" y="128"/>
                  </a:lnTo>
                  <a:lnTo>
                    <a:pt x="62" y="134"/>
                  </a:lnTo>
                  <a:lnTo>
                    <a:pt x="52" y="136"/>
                  </a:lnTo>
                  <a:lnTo>
                    <a:pt x="52" y="13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5" name="Rectangle 119">
              <a:extLst>
                <a:ext uri="{FF2B5EF4-FFF2-40B4-BE49-F238E27FC236}">
                  <a16:creationId xmlns:a16="http://schemas.microsoft.com/office/drawing/2014/main" id="{F9A6A632-00F5-47B3-BDC5-76F68D1AAC65}"/>
                </a:ext>
              </a:extLst>
            </p:cNvPr>
            <p:cNvSpPr>
              <a:spLocks noChangeArrowheads="1"/>
            </p:cNvSpPr>
            <p:nvPr/>
          </p:nvSpPr>
          <p:spPr bwMode="auto">
            <a:xfrm>
              <a:off x="3575" y="3222"/>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6" name="Rectangle 120">
              <a:extLst>
                <a:ext uri="{FF2B5EF4-FFF2-40B4-BE49-F238E27FC236}">
                  <a16:creationId xmlns:a16="http://schemas.microsoft.com/office/drawing/2014/main" id="{6549FA10-67F8-4C9D-A59F-C69F6DC0B7B9}"/>
                </a:ext>
              </a:extLst>
            </p:cNvPr>
            <p:cNvSpPr>
              <a:spLocks noChangeArrowheads="1"/>
            </p:cNvSpPr>
            <p:nvPr/>
          </p:nvSpPr>
          <p:spPr bwMode="auto">
            <a:xfrm>
              <a:off x="3575" y="3356"/>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7" name="Freeform 121">
              <a:extLst>
                <a:ext uri="{FF2B5EF4-FFF2-40B4-BE49-F238E27FC236}">
                  <a16:creationId xmlns:a16="http://schemas.microsoft.com/office/drawing/2014/main" id="{FE96D2BD-43E8-4EE1-B96D-D225FF94D89F}"/>
                </a:ext>
              </a:extLst>
            </p:cNvPr>
            <p:cNvSpPr>
              <a:spLocks noEditPoints="1"/>
            </p:cNvSpPr>
            <p:nvPr/>
          </p:nvSpPr>
          <p:spPr bwMode="auto">
            <a:xfrm>
              <a:off x="3399" y="3114"/>
              <a:ext cx="368" cy="368"/>
            </a:xfrm>
            <a:custGeom>
              <a:avLst/>
              <a:gdLst>
                <a:gd name="T0" fmla="*/ 166 w 368"/>
                <a:gd name="T1" fmla="*/ 366 h 368"/>
                <a:gd name="T2" fmla="*/ 112 w 368"/>
                <a:gd name="T3" fmla="*/ 352 h 368"/>
                <a:gd name="T4" fmla="*/ 68 w 368"/>
                <a:gd name="T5" fmla="*/ 326 h 368"/>
                <a:gd name="T6" fmla="*/ 32 w 368"/>
                <a:gd name="T7" fmla="*/ 286 h 368"/>
                <a:gd name="T8" fmla="*/ 8 w 368"/>
                <a:gd name="T9" fmla="*/ 238 h 368"/>
                <a:gd name="T10" fmla="*/ 0 w 368"/>
                <a:gd name="T11" fmla="*/ 184 h 368"/>
                <a:gd name="T12" fmla="*/ 4 w 368"/>
                <a:gd name="T13" fmla="*/ 146 h 368"/>
                <a:gd name="T14" fmla="*/ 22 w 368"/>
                <a:gd name="T15" fmla="*/ 96 h 368"/>
                <a:gd name="T16" fmla="*/ 54 w 368"/>
                <a:gd name="T17" fmla="*/ 54 h 368"/>
                <a:gd name="T18" fmla="*/ 96 w 368"/>
                <a:gd name="T19" fmla="*/ 22 h 368"/>
                <a:gd name="T20" fmla="*/ 148 w 368"/>
                <a:gd name="T21" fmla="*/ 4 h 368"/>
                <a:gd name="T22" fmla="*/ 184 w 368"/>
                <a:gd name="T23" fmla="*/ 0 h 368"/>
                <a:gd name="T24" fmla="*/ 238 w 368"/>
                <a:gd name="T25" fmla="*/ 8 h 368"/>
                <a:gd name="T26" fmla="*/ 286 w 368"/>
                <a:gd name="T27" fmla="*/ 32 h 368"/>
                <a:gd name="T28" fmla="*/ 326 w 368"/>
                <a:gd name="T29" fmla="*/ 68 h 368"/>
                <a:gd name="T30" fmla="*/ 354 w 368"/>
                <a:gd name="T31" fmla="*/ 112 h 368"/>
                <a:gd name="T32" fmla="*/ 366 w 368"/>
                <a:gd name="T33" fmla="*/ 166 h 368"/>
                <a:gd name="T34" fmla="*/ 366 w 368"/>
                <a:gd name="T35" fmla="*/ 202 h 368"/>
                <a:gd name="T36" fmla="*/ 354 w 368"/>
                <a:gd name="T37" fmla="*/ 256 h 368"/>
                <a:gd name="T38" fmla="*/ 326 w 368"/>
                <a:gd name="T39" fmla="*/ 300 h 368"/>
                <a:gd name="T40" fmla="*/ 286 w 368"/>
                <a:gd name="T41" fmla="*/ 336 h 368"/>
                <a:gd name="T42" fmla="*/ 238 w 368"/>
                <a:gd name="T43" fmla="*/ 360 h 368"/>
                <a:gd name="T44" fmla="*/ 184 w 368"/>
                <a:gd name="T45" fmla="*/ 368 h 368"/>
                <a:gd name="T46" fmla="*/ 184 w 368"/>
                <a:gd name="T47" fmla="*/ 18 h 368"/>
                <a:gd name="T48" fmla="*/ 134 w 368"/>
                <a:gd name="T49" fmla="*/ 26 h 368"/>
                <a:gd name="T50" fmla="*/ 92 w 368"/>
                <a:gd name="T51" fmla="*/ 46 h 368"/>
                <a:gd name="T52" fmla="*/ 56 w 368"/>
                <a:gd name="T53" fmla="*/ 78 h 368"/>
                <a:gd name="T54" fmla="*/ 32 w 368"/>
                <a:gd name="T55" fmla="*/ 120 h 368"/>
                <a:gd name="T56" fmla="*/ 20 w 368"/>
                <a:gd name="T57" fmla="*/ 166 h 368"/>
                <a:gd name="T58" fmla="*/ 20 w 368"/>
                <a:gd name="T59" fmla="*/ 200 h 368"/>
                <a:gd name="T60" fmla="*/ 32 w 368"/>
                <a:gd name="T61" fmla="*/ 248 h 368"/>
                <a:gd name="T62" fmla="*/ 56 w 368"/>
                <a:gd name="T63" fmla="*/ 290 h 368"/>
                <a:gd name="T64" fmla="*/ 92 w 368"/>
                <a:gd name="T65" fmla="*/ 322 h 368"/>
                <a:gd name="T66" fmla="*/ 134 w 368"/>
                <a:gd name="T67" fmla="*/ 342 h 368"/>
                <a:gd name="T68" fmla="*/ 184 w 368"/>
                <a:gd name="T69" fmla="*/ 350 h 368"/>
                <a:gd name="T70" fmla="*/ 218 w 368"/>
                <a:gd name="T71" fmla="*/ 346 h 368"/>
                <a:gd name="T72" fmla="*/ 262 w 368"/>
                <a:gd name="T73" fmla="*/ 330 h 368"/>
                <a:gd name="T74" fmla="*/ 302 w 368"/>
                <a:gd name="T75" fmla="*/ 300 h 368"/>
                <a:gd name="T76" fmla="*/ 330 w 368"/>
                <a:gd name="T77" fmla="*/ 262 h 368"/>
                <a:gd name="T78" fmla="*/ 346 w 368"/>
                <a:gd name="T79" fmla="*/ 218 h 368"/>
                <a:gd name="T80" fmla="*/ 350 w 368"/>
                <a:gd name="T81" fmla="*/ 184 h 368"/>
                <a:gd name="T82" fmla="*/ 342 w 368"/>
                <a:gd name="T83" fmla="*/ 134 h 368"/>
                <a:gd name="T84" fmla="*/ 322 w 368"/>
                <a:gd name="T85" fmla="*/ 92 h 368"/>
                <a:gd name="T86" fmla="*/ 290 w 368"/>
                <a:gd name="T87" fmla="*/ 56 h 368"/>
                <a:gd name="T88" fmla="*/ 248 w 368"/>
                <a:gd name="T89" fmla="*/ 32 h 368"/>
                <a:gd name="T90" fmla="*/ 200 w 368"/>
                <a:gd name="T91" fmla="*/ 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8" h="368">
                  <a:moveTo>
                    <a:pt x="184" y="368"/>
                  </a:moveTo>
                  <a:lnTo>
                    <a:pt x="184" y="368"/>
                  </a:lnTo>
                  <a:lnTo>
                    <a:pt x="166" y="366"/>
                  </a:lnTo>
                  <a:lnTo>
                    <a:pt x="148" y="364"/>
                  </a:lnTo>
                  <a:lnTo>
                    <a:pt x="130" y="360"/>
                  </a:lnTo>
                  <a:lnTo>
                    <a:pt x="112" y="352"/>
                  </a:lnTo>
                  <a:lnTo>
                    <a:pt x="96" y="346"/>
                  </a:lnTo>
                  <a:lnTo>
                    <a:pt x="82" y="336"/>
                  </a:lnTo>
                  <a:lnTo>
                    <a:pt x="68" y="326"/>
                  </a:lnTo>
                  <a:lnTo>
                    <a:pt x="54" y="314"/>
                  </a:lnTo>
                  <a:lnTo>
                    <a:pt x="42" y="300"/>
                  </a:lnTo>
                  <a:lnTo>
                    <a:pt x="32" y="286"/>
                  </a:lnTo>
                  <a:lnTo>
                    <a:pt x="22" y="272"/>
                  </a:lnTo>
                  <a:lnTo>
                    <a:pt x="14" y="256"/>
                  </a:lnTo>
                  <a:lnTo>
                    <a:pt x="8" y="238"/>
                  </a:lnTo>
                  <a:lnTo>
                    <a:pt x="4" y="220"/>
                  </a:lnTo>
                  <a:lnTo>
                    <a:pt x="2" y="202"/>
                  </a:lnTo>
                  <a:lnTo>
                    <a:pt x="0" y="184"/>
                  </a:lnTo>
                  <a:lnTo>
                    <a:pt x="0" y="184"/>
                  </a:lnTo>
                  <a:lnTo>
                    <a:pt x="2" y="166"/>
                  </a:lnTo>
                  <a:lnTo>
                    <a:pt x="4" y="146"/>
                  </a:lnTo>
                  <a:lnTo>
                    <a:pt x="8" y="130"/>
                  </a:lnTo>
                  <a:lnTo>
                    <a:pt x="14" y="112"/>
                  </a:lnTo>
                  <a:lnTo>
                    <a:pt x="22" y="96"/>
                  </a:lnTo>
                  <a:lnTo>
                    <a:pt x="32" y="82"/>
                  </a:lnTo>
                  <a:lnTo>
                    <a:pt x="42" y="68"/>
                  </a:lnTo>
                  <a:lnTo>
                    <a:pt x="54" y="54"/>
                  </a:lnTo>
                  <a:lnTo>
                    <a:pt x="68" y="42"/>
                  </a:lnTo>
                  <a:lnTo>
                    <a:pt x="82" y="32"/>
                  </a:lnTo>
                  <a:lnTo>
                    <a:pt x="96" y="22"/>
                  </a:lnTo>
                  <a:lnTo>
                    <a:pt x="112" y="14"/>
                  </a:lnTo>
                  <a:lnTo>
                    <a:pt x="130" y="8"/>
                  </a:lnTo>
                  <a:lnTo>
                    <a:pt x="148" y="4"/>
                  </a:lnTo>
                  <a:lnTo>
                    <a:pt x="166" y="2"/>
                  </a:lnTo>
                  <a:lnTo>
                    <a:pt x="184" y="0"/>
                  </a:lnTo>
                  <a:lnTo>
                    <a:pt x="184" y="0"/>
                  </a:lnTo>
                  <a:lnTo>
                    <a:pt x="202" y="2"/>
                  </a:lnTo>
                  <a:lnTo>
                    <a:pt x="220" y="4"/>
                  </a:lnTo>
                  <a:lnTo>
                    <a:pt x="238" y="8"/>
                  </a:lnTo>
                  <a:lnTo>
                    <a:pt x="256" y="14"/>
                  </a:lnTo>
                  <a:lnTo>
                    <a:pt x="272" y="22"/>
                  </a:lnTo>
                  <a:lnTo>
                    <a:pt x="286" y="32"/>
                  </a:lnTo>
                  <a:lnTo>
                    <a:pt x="300" y="42"/>
                  </a:lnTo>
                  <a:lnTo>
                    <a:pt x="314" y="54"/>
                  </a:lnTo>
                  <a:lnTo>
                    <a:pt x="326" y="68"/>
                  </a:lnTo>
                  <a:lnTo>
                    <a:pt x="336" y="82"/>
                  </a:lnTo>
                  <a:lnTo>
                    <a:pt x="346" y="96"/>
                  </a:lnTo>
                  <a:lnTo>
                    <a:pt x="354" y="112"/>
                  </a:lnTo>
                  <a:lnTo>
                    <a:pt x="360" y="130"/>
                  </a:lnTo>
                  <a:lnTo>
                    <a:pt x="364" y="146"/>
                  </a:lnTo>
                  <a:lnTo>
                    <a:pt x="366" y="166"/>
                  </a:lnTo>
                  <a:lnTo>
                    <a:pt x="368" y="184"/>
                  </a:lnTo>
                  <a:lnTo>
                    <a:pt x="368" y="184"/>
                  </a:lnTo>
                  <a:lnTo>
                    <a:pt x="366" y="202"/>
                  </a:lnTo>
                  <a:lnTo>
                    <a:pt x="364" y="220"/>
                  </a:lnTo>
                  <a:lnTo>
                    <a:pt x="360" y="238"/>
                  </a:lnTo>
                  <a:lnTo>
                    <a:pt x="354" y="256"/>
                  </a:lnTo>
                  <a:lnTo>
                    <a:pt x="346" y="272"/>
                  </a:lnTo>
                  <a:lnTo>
                    <a:pt x="336" y="286"/>
                  </a:lnTo>
                  <a:lnTo>
                    <a:pt x="326" y="300"/>
                  </a:lnTo>
                  <a:lnTo>
                    <a:pt x="314" y="314"/>
                  </a:lnTo>
                  <a:lnTo>
                    <a:pt x="300" y="326"/>
                  </a:lnTo>
                  <a:lnTo>
                    <a:pt x="286" y="336"/>
                  </a:lnTo>
                  <a:lnTo>
                    <a:pt x="272" y="346"/>
                  </a:lnTo>
                  <a:lnTo>
                    <a:pt x="256" y="352"/>
                  </a:lnTo>
                  <a:lnTo>
                    <a:pt x="238" y="360"/>
                  </a:lnTo>
                  <a:lnTo>
                    <a:pt x="220" y="364"/>
                  </a:lnTo>
                  <a:lnTo>
                    <a:pt x="202" y="366"/>
                  </a:lnTo>
                  <a:lnTo>
                    <a:pt x="184" y="368"/>
                  </a:lnTo>
                  <a:lnTo>
                    <a:pt x="184" y="368"/>
                  </a:lnTo>
                  <a:close/>
                  <a:moveTo>
                    <a:pt x="184" y="18"/>
                  </a:moveTo>
                  <a:lnTo>
                    <a:pt x="184" y="18"/>
                  </a:lnTo>
                  <a:lnTo>
                    <a:pt x="168" y="20"/>
                  </a:lnTo>
                  <a:lnTo>
                    <a:pt x="150" y="22"/>
                  </a:lnTo>
                  <a:lnTo>
                    <a:pt x="134" y="26"/>
                  </a:lnTo>
                  <a:lnTo>
                    <a:pt x="120" y="32"/>
                  </a:lnTo>
                  <a:lnTo>
                    <a:pt x="106" y="38"/>
                  </a:lnTo>
                  <a:lnTo>
                    <a:pt x="92" y="46"/>
                  </a:lnTo>
                  <a:lnTo>
                    <a:pt x="78" y="56"/>
                  </a:lnTo>
                  <a:lnTo>
                    <a:pt x="68" y="66"/>
                  </a:lnTo>
                  <a:lnTo>
                    <a:pt x="56" y="78"/>
                  </a:lnTo>
                  <a:lnTo>
                    <a:pt x="46" y="92"/>
                  </a:lnTo>
                  <a:lnTo>
                    <a:pt x="38" y="106"/>
                  </a:lnTo>
                  <a:lnTo>
                    <a:pt x="32" y="120"/>
                  </a:lnTo>
                  <a:lnTo>
                    <a:pt x="26" y="134"/>
                  </a:lnTo>
                  <a:lnTo>
                    <a:pt x="22" y="150"/>
                  </a:lnTo>
                  <a:lnTo>
                    <a:pt x="20" y="166"/>
                  </a:lnTo>
                  <a:lnTo>
                    <a:pt x="18" y="184"/>
                  </a:lnTo>
                  <a:lnTo>
                    <a:pt x="18" y="184"/>
                  </a:lnTo>
                  <a:lnTo>
                    <a:pt x="20" y="200"/>
                  </a:lnTo>
                  <a:lnTo>
                    <a:pt x="22" y="218"/>
                  </a:lnTo>
                  <a:lnTo>
                    <a:pt x="26" y="234"/>
                  </a:lnTo>
                  <a:lnTo>
                    <a:pt x="32" y="248"/>
                  </a:lnTo>
                  <a:lnTo>
                    <a:pt x="38" y="262"/>
                  </a:lnTo>
                  <a:lnTo>
                    <a:pt x="46" y="276"/>
                  </a:lnTo>
                  <a:lnTo>
                    <a:pt x="56" y="290"/>
                  </a:lnTo>
                  <a:lnTo>
                    <a:pt x="68" y="300"/>
                  </a:lnTo>
                  <a:lnTo>
                    <a:pt x="78" y="312"/>
                  </a:lnTo>
                  <a:lnTo>
                    <a:pt x="92" y="322"/>
                  </a:lnTo>
                  <a:lnTo>
                    <a:pt x="106" y="330"/>
                  </a:lnTo>
                  <a:lnTo>
                    <a:pt x="120" y="336"/>
                  </a:lnTo>
                  <a:lnTo>
                    <a:pt x="134" y="342"/>
                  </a:lnTo>
                  <a:lnTo>
                    <a:pt x="150" y="346"/>
                  </a:lnTo>
                  <a:lnTo>
                    <a:pt x="168" y="348"/>
                  </a:lnTo>
                  <a:lnTo>
                    <a:pt x="184" y="350"/>
                  </a:lnTo>
                  <a:lnTo>
                    <a:pt x="184" y="350"/>
                  </a:lnTo>
                  <a:lnTo>
                    <a:pt x="200" y="348"/>
                  </a:lnTo>
                  <a:lnTo>
                    <a:pt x="218" y="346"/>
                  </a:lnTo>
                  <a:lnTo>
                    <a:pt x="234" y="342"/>
                  </a:lnTo>
                  <a:lnTo>
                    <a:pt x="248" y="336"/>
                  </a:lnTo>
                  <a:lnTo>
                    <a:pt x="262" y="330"/>
                  </a:lnTo>
                  <a:lnTo>
                    <a:pt x="276" y="322"/>
                  </a:lnTo>
                  <a:lnTo>
                    <a:pt x="290" y="312"/>
                  </a:lnTo>
                  <a:lnTo>
                    <a:pt x="302" y="300"/>
                  </a:lnTo>
                  <a:lnTo>
                    <a:pt x="312" y="290"/>
                  </a:lnTo>
                  <a:lnTo>
                    <a:pt x="322" y="276"/>
                  </a:lnTo>
                  <a:lnTo>
                    <a:pt x="330" y="262"/>
                  </a:lnTo>
                  <a:lnTo>
                    <a:pt x="336" y="248"/>
                  </a:lnTo>
                  <a:lnTo>
                    <a:pt x="342" y="234"/>
                  </a:lnTo>
                  <a:lnTo>
                    <a:pt x="346" y="218"/>
                  </a:lnTo>
                  <a:lnTo>
                    <a:pt x="348" y="200"/>
                  </a:lnTo>
                  <a:lnTo>
                    <a:pt x="350" y="184"/>
                  </a:lnTo>
                  <a:lnTo>
                    <a:pt x="350" y="184"/>
                  </a:lnTo>
                  <a:lnTo>
                    <a:pt x="348" y="166"/>
                  </a:lnTo>
                  <a:lnTo>
                    <a:pt x="346" y="150"/>
                  </a:lnTo>
                  <a:lnTo>
                    <a:pt x="342" y="134"/>
                  </a:lnTo>
                  <a:lnTo>
                    <a:pt x="336" y="120"/>
                  </a:lnTo>
                  <a:lnTo>
                    <a:pt x="330" y="106"/>
                  </a:lnTo>
                  <a:lnTo>
                    <a:pt x="322" y="92"/>
                  </a:lnTo>
                  <a:lnTo>
                    <a:pt x="312" y="78"/>
                  </a:lnTo>
                  <a:lnTo>
                    <a:pt x="302" y="66"/>
                  </a:lnTo>
                  <a:lnTo>
                    <a:pt x="290" y="56"/>
                  </a:lnTo>
                  <a:lnTo>
                    <a:pt x="276" y="46"/>
                  </a:lnTo>
                  <a:lnTo>
                    <a:pt x="262" y="38"/>
                  </a:lnTo>
                  <a:lnTo>
                    <a:pt x="248" y="32"/>
                  </a:lnTo>
                  <a:lnTo>
                    <a:pt x="234" y="26"/>
                  </a:lnTo>
                  <a:lnTo>
                    <a:pt x="218" y="22"/>
                  </a:lnTo>
                  <a:lnTo>
                    <a:pt x="200" y="20"/>
                  </a:lnTo>
                  <a:lnTo>
                    <a:pt x="184" y="18"/>
                  </a:lnTo>
                  <a:lnTo>
                    <a:pt x="18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8" name="Freeform 122">
              <a:extLst>
                <a:ext uri="{FF2B5EF4-FFF2-40B4-BE49-F238E27FC236}">
                  <a16:creationId xmlns:a16="http://schemas.microsoft.com/office/drawing/2014/main" id="{FDECE361-061D-4D3A-B95C-AAC18DD3890E}"/>
                </a:ext>
              </a:extLst>
            </p:cNvPr>
            <p:cNvSpPr>
              <a:spLocks noEditPoints="1"/>
            </p:cNvSpPr>
            <p:nvPr/>
          </p:nvSpPr>
          <p:spPr bwMode="auto">
            <a:xfrm>
              <a:off x="3463" y="3178"/>
              <a:ext cx="240" cy="240"/>
            </a:xfrm>
            <a:custGeom>
              <a:avLst/>
              <a:gdLst>
                <a:gd name="T0" fmla="*/ 120 w 240"/>
                <a:gd name="T1" fmla="*/ 240 h 240"/>
                <a:gd name="T2" fmla="*/ 96 w 240"/>
                <a:gd name="T3" fmla="*/ 238 h 240"/>
                <a:gd name="T4" fmla="*/ 52 w 240"/>
                <a:gd name="T5" fmla="*/ 220 h 240"/>
                <a:gd name="T6" fmla="*/ 20 w 240"/>
                <a:gd name="T7" fmla="*/ 188 h 240"/>
                <a:gd name="T8" fmla="*/ 2 w 240"/>
                <a:gd name="T9" fmla="*/ 144 h 240"/>
                <a:gd name="T10" fmla="*/ 0 w 240"/>
                <a:gd name="T11" fmla="*/ 120 h 240"/>
                <a:gd name="T12" fmla="*/ 0 w 240"/>
                <a:gd name="T13" fmla="*/ 108 h 240"/>
                <a:gd name="T14" fmla="*/ 10 w 240"/>
                <a:gd name="T15" fmla="*/ 74 h 240"/>
                <a:gd name="T16" fmla="*/ 34 w 240"/>
                <a:gd name="T17" fmla="*/ 34 h 240"/>
                <a:gd name="T18" fmla="*/ 74 w 240"/>
                <a:gd name="T19" fmla="*/ 8 h 240"/>
                <a:gd name="T20" fmla="*/ 108 w 240"/>
                <a:gd name="T21" fmla="*/ 0 h 240"/>
                <a:gd name="T22" fmla="*/ 120 w 240"/>
                <a:gd name="T23" fmla="*/ 0 h 240"/>
                <a:gd name="T24" fmla="*/ 144 w 240"/>
                <a:gd name="T25" fmla="*/ 2 h 240"/>
                <a:gd name="T26" fmla="*/ 188 w 240"/>
                <a:gd name="T27" fmla="*/ 20 h 240"/>
                <a:gd name="T28" fmla="*/ 220 w 240"/>
                <a:gd name="T29" fmla="*/ 52 h 240"/>
                <a:gd name="T30" fmla="*/ 238 w 240"/>
                <a:gd name="T31" fmla="*/ 96 h 240"/>
                <a:gd name="T32" fmla="*/ 240 w 240"/>
                <a:gd name="T33" fmla="*/ 120 h 240"/>
                <a:gd name="T34" fmla="*/ 240 w 240"/>
                <a:gd name="T35" fmla="*/ 132 h 240"/>
                <a:gd name="T36" fmla="*/ 230 w 240"/>
                <a:gd name="T37" fmla="*/ 166 h 240"/>
                <a:gd name="T38" fmla="*/ 206 w 240"/>
                <a:gd name="T39" fmla="*/ 204 h 240"/>
                <a:gd name="T40" fmla="*/ 166 w 240"/>
                <a:gd name="T41" fmla="*/ 230 h 240"/>
                <a:gd name="T42" fmla="*/ 132 w 240"/>
                <a:gd name="T43" fmla="*/ 240 h 240"/>
                <a:gd name="T44" fmla="*/ 120 w 240"/>
                <a:gd name="T45" fmla="*/ 240 h 240"/>
                <a:gd name="T46" fmla="*/ 120 w 240"/>
                <a:gd name="T47" fmla="*/ 18 h 240"/>
                <a:gd name="T48" fmla="*/ 80 w 240"/>
                <a:gd name="T49" fmla="*/ 26 h 240"/>
                <a:gd name="T50" fmla="*/ 48 w 240"/>
                <a:gd name="T51" fmla="*/ 48 h 240"/>
                <a:gd name="T52" fmla="*/ 26 w 240"/>
                <a:gd name="T53" fmla="*/ 80 h 240"/>
                <a:gd name="T54" fmla="*/ 18 w 240"/>
                <a:gd name="T55" fmla="*/ 120 h 240"/>
                <a:gd name="T56" fmla="*/ 20 w 240"/>
                <a:gd name="T57" fmla="*/ 140 h 240"/>
                <a:gd name="T58" fmla="*/ 36 w 240"/>
                <a:gd name="T59" fmla="*/ 178 h 240"/>
                <a:gd name="T60" fmla="*/ 62 w 240"/>
                <a:gd name="T61" fmla="*/ 204 h 240"/>
                <a:gd name="T62" fmla="*/ 100 w 240"/>
                <a:gd name="T63" fmla="*/ 220 h 240"/>
                <a:gd name="T64" fmla="*/ 120 w 240"/>
                <a:gd name="T65" fmla="*/ 222 h 240"/>
                <a:gd name="T66" fmla="*/ 160 w 240"/>
                <a:gd name="T67" fmla="*/ 214 h 240"/>
                <a:gd name="T68" fmla="*/ 192 w 240"/>
                <a:gd name="T69" fmla="*/ 192 h 240"/>
                <a:gd name="T70" fmla="*/ 214 w 240"/>
                <a:gd name="T71" fmla="*/ 160 h 240"/>
                <a:gd name="T72" fmla="*/ 222 w 240"/>
                <a:gd name="T73" fmla="*/ 120 h 240"/>
                <a:gd name="T74" fmla="*/ 220 w 240"/>
                <a:gd name="T75" fmla="*/ 100 h 240"/>
                <a:gd name="T76" fmla="*/ 204 w 240"/>
                <a:gd name="T77" fmla="*/ 62 h 240"/>
                <a:gd name="T78" fmla="*/ 178 w 240"/>
                <a:gd name="T79" fmla="*/ 36 h 240"/>
                <a:gd name="T80" fmla="*/ 140 w 240"/>
                <a:gd name="T81" fmla="*/ 20 h 240"/>
                <a:gd name="T82" fmla="*/ 120 w 240"/>
                <a:gd name="T83" fmla="*/ 1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0" h="240">
                  <a:moveTo>
                    <a:pt x="120" y="240"/>
                  </a:moveTo>
                  <a:lnTo>
                    <a:pt x="120" y="240"/>
                  </a:lnTo>
                  <a:lnTo>
                    <a:pt x="108" y="240"/>
                  </a:lnTo>
                  <a:lnTo>
                    <a:pt x="96" y="238"/>
                  </a:lnTo>
                  <a:lnTo>
                    <a:pt x="74" y="230"/>
                  </a:lnTo>
                  <a:lnTo>
                    <a:pt x="52" y="220"/>
                  </a:lnTo>
                  <a:lnTo>
                    <a:pt x="34" y="204"/>
                  </a:lnTo>
                  <a:lnTo>
                    <a:pt x="20" y="188"/>
                  </a:lnTo>
                  <a:lnTo>
                    <a:pt x="10" y="166"/>
                  </a:lnTo>
                  <a:lnTo>
                    <a:pt x="2" y="144"/>
                  </a:lnTo>
                  <a:lnTo>
                    <a:pt x="0" y="132"/>
                  </a:lnTo>
                  <a:lnTo>
                    <a:pt x="0" y="120"/>
                  </a:lnTo>
                  <a:lnTo>
                    <a:pt x="0" y="120"/>
                  </a:lnTo>
                  <a:lnTo>
                    <a:pt x="0" y="108"/>
                  </a:lnTo>
                  <a:lnTo>
                    <a:pt x="2" y="96"/>
                  </a:lnTo>
                  <a:lnTo>
                    <a:pt x="10" y="74"/>
                  </a:lnTo>
                  <a:lnTo>
                    <a:pt x="20" y="52"/>
                  </a:lnTo>
                  <a:lnTo>
                    <a:pt x="34" y="34"/>
                  </a:lnTo>
                  <a:lnTo>
                    <a:pt x="52" y="20"/>
                  </a:lnTo>
                  <a:lnTo>
                    <a:pt x="74" y="8"/>
                  </a:lnTo>
                  <a:lnTo>
                    <a:pt x="96" y="2"/>
                  </a:lnTo>
                  <a:lnTo>
                    <a:pt x="108" y="0"/>
                  </a:lnTo>
                  <a:lnTo>
                    <a:pt x="120" y="0"/>
                  </a:lnTo>
                  <a:lnTo>
                    <a:pt x="120" y="0"/>
                  </a:lnTo>
                  <a:lnTo>
                    <a:pt x="132" y="0"/>
                  </a:lnTo>
                  <a:lnTo>
                    <a:pt x="144" y="2"/>
                  </a:lnTo>
                  <a:lnTo>
                    <a:pt x="166" y="8"/>
                  </a:lnTo>
                  <a:lnTo>
                    <a:pt x="188" y="20"/>
                  </a:lnTo>
                  <a:lnTo>
                    <a:pt x="206" y="34"/>
                  </a:lnTo>
                  <a:lnTo>
                    <a:pt x="220" y="52"/>
                  </a:lnTo>
                  <a:lnTo>
                    <a:pt x="230" y="74"/>
                  </a:lnTo>
                  <a:lnTo>
                    <a:pt x="238" y="96"/>
                  </a:lnTo>
                  <a:lnTo>
                    <a:pt x="240" y="108"/>
                  </a:lnTo>
                  <a:lnTo>
                    <a:pt x="240" y="120"/>
                  </a:lnTo>
                  <a:lnTo>
                    <a:pt x="240" y="120"/>
                  </a:lnTo>
                  <a:lnTo>
                    <a:pt x="240" y="132"/>
                  </a:lnTo>
                  <a:lnTo>
                    <a:pt x="238" y="144"/>
                  </a:lnTo>
                  <a:lnTo>
                    <a:pt x="230" y="166"/>
                  </a:lnTo>
                  <a:lnTo>
                    <a:pt x="220" y="188"/>
                  </a:lnTo>
                  <a:lnTo>
                    <a:pt x="206" y="204"/>
                  </a:lnTo>
                  <a:lnTo>
                    <a:pt x="188" y="220"/>
                  </a:lnTo>
                  <a:lnTo>
                    <a:pt x="166" y="230"/>
                  </a:lnTo>
                  <a:lnTo>
                    <a:pt x="144" y="238"/>
                  </a:lnTo>
                  <a:lnTo>
                    <a:pt x="132" y="240"/>
                  </a:lnTo>
                  <a:lnTo>
                    <a:pt x="120" y="240"/>
                  </a:lnTo>
                  <a:lnTo>
                    <a:pt x="120" y="240"/>
                  </a:lnTo>
                  <a:close/>
                  <a:moveTo>
                    <a:pt x="120" y="18"/>
                  </a:moveTo>
                  <a:lnTo>
                    <a:pt x="120" y="18"/>
                  </a:lnTo>
                  <a:lnTo>
                    <a:pt x="100" y="20"/>
                  </a:lnTo>
                  <a:lnTo>
                    <a:pt x="80" y="26"/>
                  </a:lnTo>
                  <a:lnTo>
                    <a:pt x="62" y="36"/>
                  </a:lnTo>
                  <a:lnTo>
                    <a:pt x="48" y="48"/>
                  </a:lnTo>
                  <a:lnTo>
                    <a:pt x="36" y="62"/>
                  </a:lnTo>
                  <a:lnTo>
                    <a:pt x="26" y="80"/>
                  </a:lnTo>
                  <a:lnTo>
                    <a:pt x="20" y="100"/>
                  </a:lnTo>
                  <a:lnTo>
                    <a:pt x="18" y="120"/>
                  </a:lnTo>
                  <a:lnTo>
                    <a:pt x="18" y="120"/>
                  </a:lnTo>
                  <a:lnTo>
                    <a:pt x="20" y="140"/>
                  </a:lnTo>
                  <a:lnTo>
                    <a:pt x="26" y="160"/>
                  </a:lnTo>
                  <a:lnTo>
                    <a:pt x="36" y="178"/>
                  </a:lnTo>
                  <a:lnTo>
                    <a:pt x="48" y="192"/>
                  </a:lnTo>
                  <a:lnTo>
                    <a:pt x="62" y="204"/>
                  </a:lnTo>
                  <a:lnTo>
                    <a:pt x="80" y="214"/>
                  </a:lnTo>
                  <a:lnTo>
                    <a:pt x="100" y="220"/>
                  </a:lnTo>
                  <a:lnTo>
                    <a:pt x="120" y="222"/>
                  </a:lnTo>
                  <a:lnTo>
                    <a:pt x="120" y="222"/>
                  </a:lnTo>
                  <a:lnTo>
                    <a:pt x="140" y="220"/>
                  </a:lnTo>
                  <a:lnTo>
                    <a:pt x="160" y="214"/>
                  </a:lnTo>
                  <a:lnTo>
                    <a:pt x="178" y="204"/>
                  </a:lnTo>
                  <a:lnTo>
                    <a:pt x="192" y="192"/>
                  </a:lnTo>
                  <a:lnTo>
                    <a:pt x="204" y="178"/>
                  </a:lnTo>
                  <a:lnTo>
                    <a:pt x="214" y="160"/>
                  </a:lnTo>
                  <a:lnTo>
                    <a:pt x="220" y="140"/>
                  </a:lnTo>
                  <a:lnTo>
                    <a:pt x="222" y="120"/>
                  </a:lnTo>
                  <a:lnTo>
                    <a:pt x="222" y="120"/>
                  </a:lnTo>
                  <a:lnTo>
                    <a:pt x="220" y="100"/>
                  </a:lnTo>
                  <a:lnTo>
                    <a:pt x="214" y="80"/>
                  </a:lnTo>
                  <a:lnTo>
                    <a:pt x="204" y="62"/>
                  </a:lnTo>
                  <a:lnTo>
                    <a:pt x="192" y="48"/>
                  </a:lnTo>
                  <a:lnTo>
                    <a:pt x="178" y="36"/>
                  </a:lnTo>
                  <a:lnTo>
                    <a:pt x="160" y="26"/>
                  </a:lnTo>
                  <a:lnTo>
                    <a:pt x="140" y="20"/>
                  </a:lnTo>
                  <a:lnTo>
                    <a:pt x="120" y="18"/>
                  </a:lnTo>
                  <a:lnTo>
                    <a:pt x="120"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9" name="Rectangle 123">
              <a:extLst>
                <a:ext uri="{FF2B5EF4-FFF2-40B4-BE49-F238E27FC236}">
                  <a16:creationId xmlns:a16="http://schemas.microsoft.com/office/drawing/2014/main" id="{47AE2E27-2745-4416-9BA6-67C2A970CFAD}"/>
                </a:ext>
              </a:extLst>
            </p:cNvPr>
            <p:cNvSpPr>
              <a:spLocks noChangeArrowheads="1"/>
            </p:cNvSpPr>
            <p:nvPr/>
          </p:nvSpPr>
          <p:spPr bwMode="auto">
            <a:xfrm>
              <a:off x="350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0" name="Rectangle 124">
              <a:extLst>
                <a:ext uri="{FF2B5EF4-FFF2-40B4-BE49-F238E27FC236}">
                  <a16:creationId xmlns:a16="http://schemas.microsoft.com/office/drawing/2014/main" id="{E889804D-F9B5-4A77-B39F-CA5B9BFEFBB4}"/>
                </a:ext>
              </a:extLst>
            </p:cNvPr>
            <p:cNvSpPr>
              <a:spLocks noChangeArrowheads="1"/>
            </p:cNvSpPr>
            <p:nvPr/>
          </p:nvSpPr>
          <p:spPr bwMode="auto">
            <a:xfrm>
              <a:off x="363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1" name="Rectangle 125">
              <a:extLst>
                <a:ext uri="{FF2B5EF4-FFF2-40B4-BE49-F238E27FC236}">
                  <a16:creationId xmlns:a16="http://schemas.microsoft.com/office/drawing/2014/main" id="{B2DB065F-3DDD-44D3-8F33-9F77233B1049}"/>
                </a:ext>
              </a:extLst>
            </p:cNvPr>
            <p:cNvSpPr>
              <a:spLocks noChangeArrowheads="1"/>
            </p:cNvSpPr>
            <p:nvPr/>
          </p:nvSpPr>
          <p:spPr bwMode="auto">
            <a:xfrm>
              <a:off x="3517" y="2922"/>
              <a:ext cx="18" cy="7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2" name="Rectangle 126">
              <a:extLst>
                <a:ext uri="{FF2B5EF4-FFF2-40B4-BE49-F238E27FC236}">
                  <a16:creationId xmlns:a16="http://schemas.microsoft.com/office/drawing/2014/main" id="{0607F99C-158C-4F60-BB7E-934FE406D6DD}"/>
                </a:ext>
              </a:extLst>
            </p:cNvPr>
            <p:cNvSpPr>
              <a:spLocks noChangeArrowheads="1"/>
            </p:cNvSpPr>
            <p:nvPr/>
          </p:nvSpPr>
          <p:spPr bwMode="auto">
            <a:xfrm>
              <a:off x="3517" y="3012"/>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3" name="Rectangle 127">
              <a:extLst>
                <a:ext uri="{FF2B5EF4-FFF2-40B4-BE49-F238E27FC236}">
                  <a16:creationId xmlns:a16="http://schemas.microsoft.com/office/drawing/2014/main" id="{54DA2CC1-5B87-4178-81D4-7203EC34359D}"/>
                </a:ext>
              </a:extLst>
            </p:cNvPr>
            <p:cNvSpPr>
              <a:spLocks noChangeArrowheads="1"/>
            </p:cNvSpPr>
            <p:nvPr/>
          </p:nvSpPr>
          <p:spPr bwMode="auto">
            <a:xfrm>
              <a:off x="3559" y="2866"/>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4" name="Rectangle 128">
              <a:extLst>
                <a:ext uri="{FF2B5EF4-FFF2-40B4-BE49-F238E27FC236}">
                  <a16:creationId xmlns:a16="http://schemas.microsoft.com/office/drawing/2014/main" id="{5D1743AD-B056-4942-A871-10DE8056A1EC}"/>
                </a:ext>
              </a:extLst>
            </p:cNvPr>
            <p:cNvSpPr>
              <a:spLocks noChangeArrowheads="1"/>
            </p:cNvSpPr>
            <p:nvPr/>
          </p:nvSpPr>
          <p:spPr bwMode="auto">
            <a:xfrm>
              <a:off x="3559" y="2954"/>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5" name="Rectangle 129">
              <a:extLst>
                <a:ext uri="{FF2B5EF4-FFF2-40B4-BE49-F238E27FC236}">
                  <a16:creationId xmlns:a16="http://schemas.microsoft.com/office/drawing/2014/main" id="{DA47FDBE-D3E6-4D70-A7C2-FFA1D0040744}"/>
                </a:ext>
              </a:extLst>
            </p:cNvPr>
            <p:cNvSpPr>
              <a:spLocks noChangeArrowheads="1"/>
            </p:cNvSpPr>
            <p:nvPr/>
          </p:nvSpPr>
          <p:spPr bwMode="auto">
            <a:xfrm>
              <a:off x="3601" y="2938"/>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6" name="Rectangle 130">
              <a:extLst>
                <a:ext uri="{FF2B5EF4-FFF2-40B4-BE49-F238E27FC236}">
                  <a16:creationId xmlns:a16="http://schemas.microsoft.com/office/drawing/2014/main" id="{169D894E-E46F-45E6-920F-8DFAD056C5D9}"/>
                </a:ext>
              </a:extLst>
            </p:cNvPr>
            <p:cNvSpPr>
              <a:spLocks noChangeArrowheads="1"/>
            </p:cNvSpPr>
            <p:nvPr/>
          </p:nvSpPr>
          <p:spPr bwMode="auto">
            <a:xfrm>
              <a:off x="3601" y="3028"/>
              <a:ext cx="18" cy="24"/>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pic>
        <p:nvPicPr>
          <p:cNvPr id="50" name="Picture 49">
            <a:extLst>
              <a:ext uri="{FF2B5EF4-FFF2-40B4-BE49-F238E27FC236}">
                <a16:creationId xmlns:a16="http://schemas.microsoft.com/office/drawing/2014/main" id="{78CC0675-A880-438F-86B4-4B4AFD89CB1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1" name="Rectangle 3">
            <a:extLst>
              <a:ext uri="{FF2B5EF4-FFF2-40B4-BE49-F238E27FC236}">
                <a16:creationId xmlns:a16="http://schemas.microsoft.com/office/drawing/2014/main" id="{14101461-CFFC-4C5A-92A7-89A3645834F6}"/>
              </a:ext>
            </a:extLst>
          </p:cNvPr>
          <p:cNvSpPr>
            <a:spLocks noGrp="1" noChangeArrowheads="1"/>
          </p:cNvSpPr>
          <p:nvPr>
            <p:ph type="title"/>
          </p:nvPr>
        </p:nvSpPr>
        <p:spPr>
          <a:xfrm>
            <a:off x="370703" y="286113"/>
            <a:ext cx="10977033" cy="860400"/>
          </a:xfrm>
        </p:spPr>
        <p:txBody>
          <a:bodyPr/>
          <a:lstStyle/>
          <a:p>
            <a:r>
              <a:rPr lang="en-US" dirty="0">
                <a:latin typeface="+mj-lt"/>
              </a:rPr>
              <a:t>Key Capabilities</a:t>
            </a:r>
          </a:p>
        </p:txBody>
      </p:sp>
      <p:cxnSp>
        <p:nvCxnSpPr>
          <p:cNvPr id="52" name="Straight Connector 51">
            <a:extLst>
              <a:ext uri="{FF2B5EF4-FFF2-40B4-BE49-F238E27FC236}">
                <a16:creationId xmlns:a16="http://schemas.microsoft.com/office/drawing/2014/main" id="{14D941DD-315A-4646-B530-334AA85460B7}"/>
              </a:ext>
            </a:extLst>
          </p:cNvPr>
          <p:cNvCxnSpPr>
            <a:cxnSpLocks/>
          </p:cNvCxnSpPr>
          <p:nvPr/>
        </p:nvCxnSpPr>
        <p:spPr>
          <a:xfrm>
            <a:off x="370703" y="864973"/>
            <a:ext cx="1639329" cy="0"/>
          </a:xfrm>
          <a:prstGeom prst="line">
            <a:avLst/>
          </a:prstGeom>
          <a:ln>
            <a:solidFill>
              <a:schemeClr val="tx2"/>
            </a:solidFill>
            <a:tailEnd type="none"/>
          </a:ln>
        </p:spPr>
        <p:style>
          <a:lnRef idx="3">
            <a:schemeClr val="accent1"/>
          </a:lnRef>
          <a:fillRef idx="0">
            <a:schemeClr val="accent1"/>
          </a:fillRef>
          <a:effectRef idx="2">
            <a:schemeClr val="accent1"/>
          </a:effectRef>
          <a:fontRef idx="minor">
            <a:schemeClr val="tx1"/>
          </a:fontRef>
        </p:style>
      </p:cxnSp>
      <p:cxnSp>
        <p:nvCxnSpPr>
          <p:cNvPr id="53" name="Straight Connector 52">
            <a:extLst>
              <a:ext uri="{FF2B5EF4-FFF2-40B4-BE49-F238E27FC236}">
                <a16:creationId xmlns:a16="http://schemas.microsoft.com/office/drawing/2014/main" id="{B16A05D5-518F-492A-B888-A3F8FDD02C35}"/>
              </a:ext>
            </a:extLst>
          </p:cNvPr>
          <p:cNvCxnSpPr>
            <a:cxnSpLocks/>
          </p:cNvCxnSpPr>
          <p:nvPr/>
        </p:nvCxnSpPr>
        <p:spPr>
          <a:xfrm>
            <a:off x="2089250" y="864973"/>
            <a:ext cx="440724" cy="0"/>
          </a:xfrm>
          <a:prstGeom prst="line">
            <a:avLst/>
          </a:prstGeom>
          <a:ln>
            <a:solidFill>
              <a:schemeClr val="tx1">
                <a:lumMod val="60000"/>
                <a:lumOff val="40000"/>
              </a:schemeClr>
            </a:solidFill>
            <a:tailEnd type="none"/>
          </a:ln>
        </p:spPr>
        <p:style>
          <a:lnRef idx="3">
            <a:schemeClr val="accent1"/>
          </a:lnRef>
          <a:fillRef idx="0">
            <a:schemeClr val="accent1"/>
          </a:fillRef>
          <a:effectRef idx="2">
            <a:schemeClr val="accent1"/>
          </a:effectRef>
          <a:fontRef idx="minor">
            <a:schemeClr val="tx1"/>
          </a:fontRef>
        </p:style>
      </p:cxnSp>
      <p:cxnSp>
        <p:nvCxnSpPr>
          <p:cNvPr id="54" name="Straight Connector 53">
            <a:extLst>
              <a:ext uri="{FF2B5EF4-FFF2-40B4-BE49-F238E27FC236}">
                <a16:creationId xmlns:a16="http://schemas.microsoft.com/office/drawing/2014/main" id="{81A42E84-24D6-4FD3-93FD-B03F2F8A9551}"/>
              </a:ext>
            </a:extLst>
          </p:cNvPr>
          <p:cNvCxnSpPr>
            <a:cxnSpLocks/>
          </p:cNvCxnSpPr>
          <p:nvPr/>
        </p:nvCxnSpPr>
        <p:spPr>
          <a:xfrm>
            <a:off x="2618822" y="864973"/>
            <a:ext cx="214994" cy="0"/>
          </a:xfrm>
          <a:prstGeom prst="line">
            <a:avLst/>
          </a:prstGeom>
          <a:ln>
            <a:solidFill>
              <a:schemeClr val="bg1"/>
            </a:solidFill>
            <a:tailEnd type="none"/>
          </a:ln>
        </p:spPr>
        <p:style>
          <a:lnRef idx="3">
            <a:schemeClr val="accent1"/>
          </a:lnRef>
          <a:fillRef idx="0">
            <a:schemeClr val="accent1"/>
          </a:fillRef>
          <a:effectRef idx="2">
            <a:schemeClr val="accent1"/>
          </a:effectRef>
          <a:fontRef idx="minor">
            <a:schemeClr val="tx1"/>
          </a:fontRef>
        </p:style>
      </p:cxnSp>
      <p:pic>
        <p:nvPicPr>
          <p:cNvPr id="55" name="Content Placeholder 3">
            <a:extLst>
              <a:ext uri="{FF2B5EF4-FFF2-40B4-BE49-F238E27FC236}">
                <a16:creationId xmlns:a16="http://schemas.microsoft.com/office/drawing/2014/main" id="{E9459DDC-AF09-4BF9-A237-747BEEEF6E89}"/>
              </a:ext>
            </a:extLst>
          </p:cNvPr>
          <p:cNvPicPr>
            <a:picLocks noChangeAspect="1"/>
          </p:cNvPicPr>
          <p:nvPr/>
        </p:nvPicPr>
        <p:blipFill>
          <a:blip r:embed="rId4"/>
          <a:stretch>
            <a:fillRect/>
          </a:stretch>
        </p:blipFill>
        <p:spPr>
          <a:xfrm>
            <a:off x="0" y="1725373"/>
            <a:ext cx="12192000" cy="5230381"/>
          </a:xfrm>
          <a:prstGeom prst="rect">
            <a:avLst/>
          </a:prstGeom>
        </p:spPr>
      </p:pic>
    </p:spTree>
    <p:extLst>
      <p:ext uri="{BB962C8B-B14F-4D97-AF65-F5344CB8AC3E}">
        <p14:creationId xmlns:p14="http://schemas.microsoft.com/office/powerpoint/2010/main" val="2004404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56B554-D081-4B52-927D-1A5CCB9D0726}"/>
              </a:ext>
            </a:extLst>
          </p:cNvPr>
          <p:cNvSpPr>
            <a:spLocks noGrp="1"/>
          </p:cNvSpPr>
          <p:nvPr>
            <p:ph sz="half" idx="1"/>
          </p:nvPr>
        </p:nvSpPr>
        <p:spPr/>
        <p:txBody>
          <a:bodyPr/>
          <a:lstStyle/>
          <a:p>
            <a:r>
              <a:rPr lang="en-IN" dirty="0"/>
              <a:t>Self service data preparation</a:t>
            </a:r>
          </a:p>
          <a:p>
            <a:r>
              <a:rPr lang="en-IN" dirty="0"/>
              <a:t>Implementation and Transformation takes less time	</a:t>
            </a:r>
          </a:p>
          <a:p>
            <a:r>
              <a:rPr lang="en-IN" dirty="0"/>
              <a:t>Automatic cleansing and deduplication of data</a:t>
            </a:r>
          </a:p>
          <a:p>
            <a:r>
              <a:rPr lang="en-IN" dirty="0"/>
              <a:t>May not require technical scripting skills 	</a:t>
            </a:r>
          </a:p>
          <a:p>
            <a:endParaRPr lang="en-IN" dirty="0"/>
          </a:p>
        </p:txBody>
      </p:sp>
      <p:sp>
        <p:nvSpPr>
          <p:cNvPr id="3" name="Content Placeholder 2">
            <a:extLst>
              <a:ext uri="{FF2B5EF4-FFF2-40B4-BE49-F238E27FC236}">
                <a16:creationId xmlns:a16="http://schemas.microsoft.com/office/drawing/2014/main" id="{A575CF2D-D22C-4710-BDA2-40D0DD64F0F1}"/>
              </a:ext>
            </a:extLst>
          </p:cNvPr>
          <p:cNvSpPr>
            <a:spLocks noGrp="1"/>
          </p:cNvSpPr>
          <p:nvPr>
            <p:ph sz="half" idx="2"/>
          </p:nvPr>
        </p:nvSpPr>
        <p:spPr/>
        <p:txBody>
          <a:bodyPr/>
          <a:lstStyle/>
          <a:p>
            <a:r>
              <a:rPr lang="en-IN" dirty="0"/>
              <a:t>No self service data preparation</a:t>
            </a:r>
          </a:p>
          <a:p>
            <a:r>
              <a:rPr lang="en-IN" dirty="0"/>
              <a:t>Implementation and Transformation takes comparatively more time</a:t>
            </a:r>
          </a:p>
          <a:p>
            <a:r>
              <a:rPr lang="en-IN" dirty="0"/>
              <a:t>No automatic cleansing and deduplication of data</a:t>
            </a:r>
          </a:p>
          <a:p>
            <a:r>
              <a:rPr lang="en-IN" dirty="0"/>
              <a:t>Requires technical scripting skills </a:t>
            </a:r>
          </a:p>
          <a:p>
            <a:pPr marL="0" indent="0">
              <a:buNone/>
            </a:pPr>
            <a:endParaRPr lang="en-IN" dirty="0"/>
          </a:p>
          <a:p>
            <a:endParaRPr lang="en-IN" dirty="0"/>
          </a:p>
        </p:txBody>
      </p:sp>
      <p:sp>
        <p:nvSpPr>
          <p:cNvPr id="4" name="Text Placeholder 3">
            <a:extLst>
              <a:ext uri="{FF2B5EF4-FFF2-40B4-BE49-F238E27FC236}">
                <a16:creationId xmlns:a16="http://schemas.microsoft.com/office/drawing/2014/main" id="{249BD5FC-44E8-46F9-BEAC-3239786D7B83}"/>
              </a:ext>
            </a:extLst>
          </p:cNvPr>
          <p:cNvSpPr>
            <a:spLocks noGrp="1"/>
          </p:cNvSpPr>
          <p:nvPr>
            <p:ph type="body" sz="quarter" idx="12"/>
          </p:nvPr>
        </p:nvSpPr>
        <p:spPr/>
        <p:txBody>
          <a:bodyPr/>
          <a:lstStyle/>
          <a:p>
            <a:r>
              <a:rPr lang="en-IN" dirty="0"/>
              <a:t>Agile Data Preparation	</a:t>
            </a:r>
          </a:p>
        </p:txBody>
      </p:sp>
      <p:sp>
        <p:nvSpPr>
          <p:cNvPr id="5" name="Text Placeholder 4">
            <a:extLst>
              <a:ext uri="{FF2B5EF4-FFF2-40B4-BE49-F238E27FC236}">
                <a16:creationId xmlns:a16="http://schemas.microsoft.com/office/drawing/2014/main" id="{647B362A-4AF1-4CE9-89A3-44BE2C2C0CA7}"/>
              </a:ext>
            </a:extLst>
          </p:cNvPr>
          <p:cNvSpPr>
            <a:spLocks noGrp="1"/>
          </p:cNvSpPr>
          <p:nvPr>
            <p:ph type="body" sz="quarter" idx="13"/>
          </p:nvPr>
        </p:nvSpPr>
        <p:spPr/>
        <p:txBody>
          <a:bodyPr/>
          <a:lstStyle/>
          <a:p>
            <a:r>
              <a:rPr lang="en-IN" dirty="0"/>
              <a:t>Information Steward</a:t>
            </a:r>
          </a:p>
        </p:txBody>
      </p:sp>
      <p:sp>
        <p:nvSpPr>
          <p:cNvPr id="6" name="Title 5">
            <a:extLst>
              <a:ext uri="{FF2B5EF4-FFF2-40B4-BE49-F238E27FC236}">
                <a16:creationId xmlns:a16="http://schemas.microsoft.com/office/drawing/2014/main" id="{9D3947F5-7FF6-45C5-9B7F-84408E0F537F}"/>
              </a:ext>
            </a:extLst>
          </p:cNvPr>
          <p:cNvSpPr>
            <a:spLocks noGrp="1"/>
          </p:cNvSpPr>
          <p:nvPr>
            <p:ph type="title"/>
          </p:nvPr>
        </p:nvSpPr>
        <p:spPr/>
        <p:txBody>
          <a:bodyPr/>
          <a:lstStyle/>
          <a:p>
            <a:r>
              <a:rPr lang="en-IN" dirty="0"/>
              <a:t>Comparison Agile Data preparation Vs Information Steward</a:t>
            </a:r>
          </a:p>
        </p:txBody>
      </p:sp>
      <p:sp>
        <p:nvSpPr>
          <p:cNvPr id="7" name="Date Placeholder 6">
            <a:extLst>
              <a:ext uri="{FF2B5EF4-FFF2-40B4-BE49-F238E27FC236}">
                <a16:creationId xmlns:a16="http://schemas.microsoft.com/office/drawing/2014/main" id="{E82C5B42-1202-42DF-861E-AB43C5C9C2E9}"/>
              </a:ext>
            </a:extLst>
          </p:cNvPr>
          <p:cNvSpPr>
            <a:spLocks noGrp="1"/>
          </p:cNvSpPr>
          <p:nvPr>
            <p:ph type="dt" sz="half" idx="14"/>
          </p:nvPr>
        </p:nvSpPr>
        <p:spPr/>
        <p:txBody>
          <a:bodyPr/>
          <a:lstStyle/>
          <a:p>
            <a:fld id="{53C96D42-85A7-4FB8-81C2-A76989CD2C0B}" type="datetime3">
              <a:rPr lang="en-US" smtClean="0"/>
              <a:t>22 February 2021</a:t>
            </a:fld>
            <a:endParaRPr lang="en-IN" dirty="0"/>
          </a:p>
        </p:txBody>
      </p:sp>
      <p:sp>
        <p:nvSpPr>
          <p:cNvPr id="8" name="Footer Placeholder 7">
            <a:extLst>
              <a:ext uri="{FF2B5EF4-FFF2-40B4-BE49-F238E27FC236}">
                <a16:creationId xmlns:a16="http://schemas.microsoft.com/office/drawing/2014/main" id="{5FF85138-EE14-4E1F-96DB-21B11A8FCCAB}"/>
              </a:ext>
            </a:extLst>
          </p:cNvPr>
          <p:cNvSpPr>
            <a:spLocks noGrp="1"/>
          </p:cNvSpPr>
          <p:nvPr>
            <p:ph type="ftr" sz="quarter" idx="15"/>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43503167-168F-4276-B1E4-B2372649F214}"/>
              </a:ext>
            </a:extLst>
          </p:cNvPr>
          <p:cNvSpPr>
            <a:spLocks noGrp="1"/>
          </p:cNvSpPr>
          <p:nvPr>
            <p:ph type="sldNum" sz="quarter" idx="16"/>
          </p:nvPr>
        </p:nvSpPr>
        <p:spPr/>
        <p:txBody>
          <a:bodyPr/>
          <a:lstStyle/>
          <a:p>
            <a:r>
              <a:rPr lang="en-GB"/>
              <a:t>Page </a:t>
            </a:r>
            <a:fld id="{F1BC30E3-FFE5-4B91-AA19-87A149EBB9EE}" type="slidenum">
              <a:rPr smtClean="0"/>
              <a:pPr/>
              <a:t>4</a:t>
            </a:fld>
            <a:endParaRPr dirty="0"/>
          </a:p>
        </p:txBody>
      </p:sp>
    </p:spTree>
    <p:extLst>
      <p:ext uri="{BB962C8B-B14F-4D97-AF65-F5344CB8AC3E}">
        <p14:creationId xmlns:p14="http://schemas.microsoft.com/office/powerpoint/2010/main" val="4017200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370703" y="286113"/>
            <a:ext cx="10977033" cy="860400"/>
          </a:xfrm>
        </p:spPr>
        <p:txBody>
          <a:bodyPr/>
          <a:lstStyle/>
          <a:p>
            <a:r>
              <a:rPr lang="en-US" dirty="0">
                <a:latin typeface="+mj-lt"/>
              </a:rPr>
              <a:t>Features</a:t>
            </a:r>
          </a:p>
        </p:txBody>
      </p:sp>
      <p:cxnSp>
        <p:nvCxnSpPr>
          <p:cNvPr id="78" name="Straight Connector 77">
            <a:extLst>
              <a:ext uri="{FF2B5EF4-FFF2-40B4-BE49-F238E27FC236}">
                <a16:creationId xmlns:a16="http://schemas.microsoft.com/office/drawing/2014/main" id="{70F3F734-9983-419C-9C10-78BB08A5A5B8}"/>
              </a:ext>
            </a:extLst>
          </p:cNvPr>
          <p:cNvCxnSpPr>
            <a:cxnSpLocks/>
          </p:cNvCxnSpPr>
          <p:nvPr/>
        </p:nvCxnSpPr>
        <p:spPr>
          <a:xfrm>
            <a:off x="370703" y="864973"/>
            <a:ext cx="1639329" cy="0"/>
          </a:xfrm>
          <a:prstGeom prst="line">
            <a:avLst/>
          </a:prstGeom>
          <a:ln>
            <a:solidFill>
              <a:schemeClr val="tx2"/>
            </a:solidFill>
            <a:tailEnd type="none"/>
          </a:ln>
        </p:spPr>
        <p:style>
          <a:lnRef idx="3">
            <a:schemeClr val="accent1"/>
          </a:lnRef>
          <a:fillRef idx="0">
            <a:schemeClr val="accent1"/>
          </a:fillRef>
          <a:effectRef idx="2">
            <a:schemeClr val="accent1"/>
          </a:effectRef>
          <a:fontRef idx="minor">
            <a:schemeClr val="tx1"/>
          </a:fontRef>
        </p:style>
      </p:cxnSp>
      <p:cxnSp>
        <p:nvCxnSpPr>
          <p:cNvPr id="79" name="Straight Connector 78">
            <a:extLst>
              <a:ext uri="{FF2B5EF4-FFF2-40B4-BE49-F238E27FC236}">
                <a16:creationId xmlns:a16="http://schemas.microsoft.com/office/drawing/2014/main" id="{4C2A301C-F3EC-4C71-ACA1-5536D9573B78}"/>
              </a:ext>
            </a:extLst>
          </p:cNvPr>
          <p:cNvCxnSpPr>
            <a:cxnSpLocks/>
          </p:cNvCxnSpPr>
          <p:nvPr/>
        </p:nvCxnSpPr>
        <p:spPr>
          <a:xfrm>
            <a:off x="2089250" y="864973"/>
            <a:ext cx="440724" cy="0"/>
          </a:xfrm>
          <a:prstGeom prst="line">
            <a:avLst/>
          </a:prstGeom>
          <a:ln>
            <a:solidFill>
              <a:schemeClr val="tx1">
                <a:lumMod val="60000"/>
                <a:lumOff val="40000"/>
              </a:schemeClr>
            </a:solidFill>
            <a:tailEnd type="none"/>
          </a:ln>
        </p:spPr>
        <p:style>
          <a:lnRef idx="3">
            <a:schemeClr val="accent1"/>
          </a:lnRef>
          <a:fillRef idx="0">
            <a:schemeClr val="accent1"/>
          </a:fillRef>
          <a:effectRef idx="2">
            <a:schemeClr val="accent1"/>
          </a:effectRef>
          <a:fontRef idx="minor">
            <a:schemeClr val="tx1"/>
          </a:fontRef>
        </p:style>
      </p:cxnSp>
      <p:cxnSp>
        <p:nvCxnSpPr>
          <p:cNvPr id="80" name="Straight Connector 79">
            <a:extLst>
              <a:ext uri="{FF2B5EF4-FFF2-40B4-BE49-F238E27FC236}">
                <a16:creationId xmlns:a16="http://schemas.microsoft.com/office/drawing/2014/main" id="{27EEF094-576B-40CE-B282-EB10E26EBE1D}"/>
              </a:ext>
            </a:extLst>
          </p:cNvPr>
          <p:cNvCxnSpPr>
            <a:cxnSpLocks/>
          </p:cNvCxnSpPr>
          <p:nvPr/>
        </p:nvCxnSpPr>
        <p:spPr>
          <a:xfrm>
            <a:off x="2618822" y="864973"/>
            <a:ext cx="214994" cy="0"/>
          </a:xfrm>
          <a:prstGeom prst="line">
            <a:avLst/>
          </a:prstGeom>
          <a:ln>
            <a:solidFill>
              <a:schemeClr val="bg1"/>
            </a:solidFill>
            <a:tailEnd type="none"/>
          </a:ln>
        </p:spPr>
        <p:style>
          <a:lnRef idx="3">
            <a:schemeClr val="accent1"/>
          </a:lnRef>
          <a:fillRef idx="0">
            <a:schemeClr val="accent1"/>
          </a:fillRef>
          <a:effectRef idx="2">
            <a:schemeClr val="accent1"/>
          </a:effectRef>
          <a:fontRef idx="minor">
            <a:schemeClr val="tx1"/>
          </a:fontRef>
        </p:style>
      </p:cxnSp>
      <p:sp>
        <p:nvSpPr>
          <p:cNvPr id="43" name="AutoShape 10" descr="Jigsaw puzzle bulb animated illustration, Teamwork, Yellow light ...">
            <a:extLst>
              <a:ext uri="{FF2B5EF4-FFF2-40B4-BE49-F238E27FC236}">
                <a16:creationId xmlns:a16="http://schemas.microsoft.com/office/drawing/2014/main" id="{6F3C8D76-2D2B-4951-A91D-F3A1454A658B}"/>
              </a:ext>
            </a:extLst>
          </p:cNvPr>
          <p:cNvSpPr>
            <a:spLocks noChangeAspect="1" noChangeArrowheads="1"/>
          </p:cNvSpPr>
          <p:nvPr/>
        </p:nvSpPr>
        <p:spPr bwMode="auto">
          <a:xfrm>
            <a:off x="5943600" y="32413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E2E38"/>
              </a:solidFill>
              <a:effectLst/>
              <a:uLnTx/>
              <a:uFillTx/>
              <a:latin typeface="EYInterstate Light"/>
              <a:ea typeface="+mn-ea"/>
              <a:cs typeface="+mn-cs"/>
            </a:endParaRPr>
          </a:p>
        </p:txBody>
      </p:sp>
      <p:grpSp>
        <p:nvGrpSpPr>
          <p:cNvPr id="187" name="Group 80">
            <a:extLst>
              <a:ext uri="{FF2B5EF4-FFF2-40B4-BE49-F238E27FC236}">
                <a16:creationId xmlns:a16="http://schemas.microsoft.com/office/drawing/2014/main" id="{169B97D7-BAD5-4A6C-AA4F-5713152F7F1C}"/>
              </a:ext>
            </a:extLst>
          </p:cNvPr>
          <p:cNvGrpSpPr>
            <a:grpSpLocks noChangeAspect="1"/>
          </p:cNvGrpSpPr>
          <p:nvPr/>
        </p:nvGrpSpPr>
        <p:grpSpPr bwMode="auto">
          <a:xfrm>
            <a:off x="2060238" y="3030793"/>
            <a:ext cx="469736" cy="452520"/>
            <a:chOff x="4460" y="2946"/>
            <a:chExt cx="764" cy="736"/>
          </a:xfrm>
        </p:grpSpPr>
        <p:sp>
          <p:nvSpPr>
            <p:cNvPr id="188" name="AutoShape 79">
              <a:extLst>
                <a:ext uri="{FF2B5EF4-FFF2-40B4-BE49-F238E27FC236}">
                  <a16:creationId xmlns:a16="http://schemas.microsoft.com/office/drawing/2014/main" id="{E672F285-9F96-45B4-B410-65760BE97C63}"/>
                </a:ext>
              </a:extLst>
            </p:cNvPr>
            <p:cNvSpPr>
              <a:spLocks noChangeAspect="1" noChangeArrowheads="1" noTextEdit="1"/>
            </p:cNvSpPr>
            <p:nvPr/>
          </p:nvSpPr>
          <p:spPr bwMode="auto">
            <a:xfrm>
              <a:off x="4460" y="2946"/>
              <a:ext cx="764"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89" name="Freeform 81">
              <a:extLst>
                <a:ext uri="{FF2B5EF4-FFF2-40B4-BE49-F238E27FC236}">
                  <a16:creationId xmlns:a16="http://schemas.microsoft.com/office/drawing/2014/main" id="{01C9E3D0-75D8-4520-A3A6-FB6057E55B72}"/>
                </a:ext>
              </a:extLst>
            </p:cNvPr>
            <p:cNvSpPr>
              <a:spLocks noEditPoints="1"/>
            </p:cNvSpPr>
            <p:nvPr/>
          </p:nvSpPr>
          <p:spPr bwMode="auto">
            <a:xfrm>
              <a:off x="4504" y="3124"/>
              <a:ext cx="74" cy="552"/>
            </a:xfrm>
            <a:custGeom>
              <a:avLst/>
              <a:gdLst>
                <a:gd name="T0" fmla="*/ 36 w 74"/>
                <a:gd name="T1" fmla="*/ 552 h 552"/>
                <a:gd name="T2" fmla="*/ 0 w 74"/>
                <a:gd name="T3" fmla="*/ 478 h 552"/>
                <a:gd name="T4" fmla="*/ 0 w 74"/>
                <a:gd name="T5" fmla="*/ 0 h 552"/>
                <a:gd name="T6" fmla="*/ 74 w 74"/>
                <a:gd name="T7" fmla="*/ 0 h 552"/>
                <a:gd name="T8" fmla="*/ 74 w 74"/>
                <a:gd name="T9" fmla="*/ 478 h 552"/>
                <a:gd name="T10" fmla="*/ 36 w 74"/>
                <a:gd name="T11" fmla="*/ 552 h 552"/>
                <a:gd name="T12" fmla="*/ 18 w 74"/>
                <a:gd name="T13" fmla="*/ 474 h 552"/>
                <a:gd name="T14" fmla="*/ 36 w 74"/>
                <a:gd name="T15" fmla="*/ 512 h 552"/>
                <a:gd name="T16" fmla="*/ 56 w 74"/>
                <a:gd name="T17" fmla="*/ 474 h 552"/>
                <a:gd name="T18" fmla="*/ 56 w 74"/>
                <a:gd name="T19" fmla="*/ 18 h 552"/>
                <a:gd name="T20" fmla="*/ 18 w 74"/>
                <a:gd name="T21" fmla="*/ 18 h 552"/>
                <a:gd name="T22" fmla="*/ 18 w 74"/>
                <a:gd name="T23" fmla="*/ 474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52">
                  <a:moveTo>
                    <a:pt x="36" y="552"/>
                  </a:moveTo>
                  <a:lnTo>
                    <a:pt x="0" y="478"/>
                  </a:lnTo>
                  <a:lnTo>
                    <a:pt x="0" y="0"/>
                  </a:lnTo>
                  <a:lnTo>
                    <a:pt x="74" y="0"/>
                  </a:lnTo>
                  <a:lnTo>
                    <a:pt x="74" y="478"/>
                  </a:lnTo>
                  <a:lnTo>
                    <a:pt x="36" y="552"/>
                  </a:lnTo>
                  <a:close/>
                  <a:moveTo>
                    <a:pt x="18" y="474"/>
                  </a:moveTo>
                  <a:lnTo>
                    <a:pt x="36" y="512"/>
                  </a:lnTo>
                  <a:lnTo>
                    <a:pt x="56" y="474"/>
                  </a:lnTo>
                  <a:lnTo>
                    <a:pt x="56" y="18"/>
                  </a:lnTo>
                  <a:lnTo>
                    <a:pt x="18" y="18"/>
                  </a:lnTo>
                  <a:lnTo>
                    <a:pt x="18" y="47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0" name="Rectangle 82">
              <a:extLst>
                <a:ext uri="{FF2B5EF4-FFF2-40B4-BE49-F238E27FC236}">
                  <a16:creationId xmlns:a16="http://schemas.microsoft.com/office/drawing/2014/main" id="{9ADCA545-2B6F-4965-8505-59A2DE45BE51}"/>
                </a:ext>
              </a:extLst>
            </p:cNvPr>
            <p:cNvSpPr>
              <a:spLocks noChangeArrowheads="1"/>
            </p:cNvSpPr>
            <p:nvPr/>
          </p:nvSpPr>
          <p:spPr bwMode="auto">
            <a:xfrm>
              <a:off x="4532" y="3652"/>
              <a:ext cx="18" cy="3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1" name="Rectangle 83">
              <a:extLst>
                <a:ext uri="{FF2B5EF4-FFF2-40B4-BE49-F238E27FC236}">
                  <a16:creationId xmlns:a16="http://schemas.microsoft.com/office/drawing/2014/main" id="{76D967B5-9FF8-4121-B6AD-383494CBD613}"/>
                </a:ext>
              </a:extLst>
            </p:cNvPr>
            <p:cNvSpPr>
              <a:spLocks noChangeArrowheads="1"/>
            </p:cNvSpPr>
            <p:nvPr/>
          </p:nvSpPr>
          <p:spPr bwMode="auto">
            <a:xfrm>
              <a:off x="4504" y="3576"/>
              <a:ext cx="7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2" name="Freeform 84">
              <a:extLst>
                <a:ext uri="{FF2B5EF4-FFF2-40B4-BE49-F238E27FC236}">
                  <a16:creationId xmlns:a16="http://schemas.microsoft.com/office/drawing/2014/main" id="{4F74BD9E-3595-42B8-B5A3-FC1FD579F2E4}"/>
                </a:ext>
              </a:extLst>
            </p:cNvPr>
            <p:cNvSpPr>
              <a:spLocks noEditPoints="1"/>
            </p:cNvSpPr>
            <p:nvPr/>
          </p:nvSpPr>
          <p:spPr bwMode="auto">
            <a:xfrm>
              <a:off x="4516" y="3086"/>
              <a:ext cx="50" cy="56"/>
            </a:xfrm>
            <a:custGeom>
              <a:avLst/>
              <a:gdLst>
                <a:gd name="T0" fmla="*/ 50 w 50"/>
                <a:gd name="T1" fmla="*/ 56 h 56"/>
                <a:gd name="T2" fmla="*/ 0 w 50"/>
                <a:gd name="T3" fmla="*/ 56 h 56"/>
                <a:gd name="T4" fmla="*/ 0 w 50"/>
                <a:gd name="T5" fmla="*/ 0 h 56"/>
                <a:gd name="T6" fmla="*/ 50 w 50"/>
                <a:gd name="T7" fmla="*/ 0 h 56"/>
                <a:gd name="T8" fmla="*/ 50 w 50"/>
                <a:gd name="T9" fmla="*/ 56 h 56"/>
                <a:gd name="T10" fmla="*/ 18 w 50"/>
                <a:gd name="T11" fmla="*/ 38 h 56"/>
                <a:gd name="T12" fmla="*/ 32 w 50"/>
                <a:gd name="T13" fmla="*/ 38 h 56"/>
                <a:gd name="T14" fmla="*/ 32 w 50"/>
                <a:gd name="T15" fmla="*/ 18 h 56"/>
                <a:gd name="T16" fmla="*/ 18 w 50"/>
                <a:gd name="T17" fmla="*/ 18 h 56"/>
                <a:gd name="T18" fmla="*/ 18 w 50"/>
                <a:gd name="T19"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6">
                  <a:moveTo>
                    <a:pt x="50" y="56"/>
                  </a:moveTo>
                  <a:lnTo>
                    <a:pt x="0" y="56"/>
                  </a:lnTo>
                  <a:lnTo>
                    <a:pt x="0" y="0"/>
                  </a:lnTo>
                  <a:lnTo>
                    <a:pt x="50" y="0"/>
                  </a:lnTo>
                  <a:lnTo>
                    <a:pt x="50" y="56"/>
                  </a:lnTo>
                  <a:close/>
                  <a:moveTo>
                    <a:pt x="18" y="38"/>
                  </a:moveTo>
                  <a:lnTo>
                    <a:pt x="32" y="38"/>
                  </a:lnTo>
                  <a:lnTo>
                    <a:pt x="32" y="18"/>
                  </a:lnTo>
                  <a:lnTo>
                    <a:pt x="18" y="18"/>
                  </a:lnTo>
                  <a:lnTo>
                    <a:pt x="18" y="3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3" name="Freeform 85">
              <a:extLst>
                <a:ext uri="{FF2B5EF4-FFF2-40B4-BE49-F238E27FC236}">
                  <a16:creationId xmlns:a16="http://schemas.microsoft.com/office/drawing/2014/main" id="{AEC2CBB3-1C32-4CC2-993A-6FDB1EDA9709}"/>
                </a:ext>
              </a:extLst>
            </p:cNvPr>
            <p:cNvSpPr>
              <a:spLocks/>
            </p:cNvSpPr>
            <p:nvPr/>
          </p:nvSpPr>
          <p:spPr bwMode="auto">
            <a:xfrm>
              <a:off x="4460" y="3158"/>
              <a:ext cx="118" cy="214"/>
            </a:xfrm>
            <a:custGeom>
              <a:avLst/>
              <a:gdLst>
                <a:gd name="T0" fmla="*/ 18 w 118"/>
                <a:gd name="T1" fmla="*/ 214 h 214"/>
                <a:gd name="T2" fmla="*/ 0 w 118"/>
                <a:gd name="T3" fmla="*/ 214 h 214"/>
                <a:gd name="T4" fmla="*/ 0 w 118"/>
                <a:gd name="T5" fmla="*/ 32 h 214"/>
                <a:gd name="T6" fmla="*/ 0 w 118"/>
                <a:gd name="T7" fmla="*/ 32 h 214"/>
                <a:gd name="T8" fmla="*/ 0 w 118"/>
                <a:gd name="T9" fmla="*/ 26 h 214"/>
                <a:gd name="T10" fmla="*/ 2 w 118"/>
                <a:gd name="T11" fmla="*/ 20 h 214"/>
                <a:gd name="T12" fmla="*/ 6 w 118"/>
                <a:gd name="T13" fmla="*/ 14 h 214"/>
                <a:gd name="T14" fmla="*/ 10 w 118"/>
                <a:gd name="T15" fmla="*/ 10 h 214"/>
                <a:gd name="T16" fmla="*/ 14 w 118"/>
                <a:gd name="T17" fmla="*/ 6 h 214"/>
                <a:gd name="T18" fmla="*/ 20 w 118"/>
                <a:gd name="T19" fmla="*/ 2 h 214"/>
                <a:gd name="T20" fmla="*/ 26 w 118"/>
                <a:gd name="T21" fmla="*/ 0 h 214"/>
                <a:gd name="T22" fmla="*/ 32 w 118"/>
                <a:gd name="T23" fmla="*/ 0 h 214"/>
                <a:gd name="T24" fmla="*/ 118 w 118"/>
                <a:gd name="T25" fmla="*/ 0 h 214"/>
                <a:gd name="T26" fmla="*/ 118 w 118"/>
                <a:gd name="T27" fmla="*/ 18 h 214"/>
                <a:gd name="T28" fmla="*/ 32 w 118"/>
                <a:gd name="T29" fmla="*/ 18 h 214"/>
                <a:gd name="T30" fmla="*/ 32 w 118"/>
                <a:gd name="T31" fmla="*/ 18 h 214"/>
                <a:gd name="T32" fmla="*/ 26 w 118"/>
                <a:gd name="T33" fmla="*/ 20 h 214"/>
                <a:gd name="T34" fmla="*/ 22 w 118"/>
                <a:gd name="T35" fmla="*/ 22 h 214"/>
                <a:gd name="T36" fmla="*/ 20 w 118"/>
                <a:gd name="T37" fmla="*/ 26 h 214"/>
                <a:gd name="T38" fmla="*/ 18 w 118"/>
                <a:gd name="T39" fmla="*/ 32 h 214"/>
                <a:gd name="T40" fmla="*/ 18 w 118"/>
                <a:gd name="T4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214">
                  <a:moveTo>
                    <a:pt x="18" y="214"/>
                  </a:moveTo>
                  <a:lnTo>
                    <a:pt x="0" y="214"/>
                  </a:lnTo>
                  <a:lnTo>
                    <a:pt x="0" y="32"/>
                  </a:lnTo>
                  <a:lnTo>
                    <a:pt x="0" y="32"/>
                  </a:lnTo>
                  <a:lnTo>
                    <a:pt x="0" y="26"/>
                  </a:lnTo>
                  <a:lnTo>
                    <a:pt x="2" y="20"/>
                  </a:lnTo>
                  <a:lnTo>
                    <a:pt x="6" y="14"/>
                  </a:lnTo>
                  <a:lnTo>
                    <a:pt x="10" y="10"/>
                  </a:lnTo>
                  <a:lnTo>
                    <a:pt x="14" y="6"/>
                  </a:lnTo>
                  <a:lnTo>
                    <a:pt x="20" y="2"/>
                  </a:lnTo>
                  <a:lnTo>
                    <a:pt x="26" y="0"/>
                  </a:lnTo>
                  <a:lnTo>
                    <a:pt x="32" y="0"/>
                  </a:lnTo>
                  <a:lnTo>
                    <a:pt x="118" y="0"/>
                  </a:lnTo>
                  <a:lnTo>
                    <a:pt x="118" y="18"/>
                  </a:lnTo>
                  <a:lnTo>
                    <a:pt x="32" y="18"/>
                  </a:lnTo>
                  <a:lnTo>
                    <a:pt x="32" y="18"/>
                  </a:lnTo>
                  <a:lnTo>
                    <a:pt x="26" y="20"/>
                  </a:lnTo>
                  <a:lnTo>
                    <a:pt x="22" y="22"/>
                  </a:lnTo>
                  <a:lnTo>
                    <a:pt x="20" y="26"/>
                  </a:lnTo>
                  <a:lnTo>
                    <a:pt x="18" y="32"/>
                  </a:lnTo>
                  <a:lnTo>
                    <a:pt x="18" y="21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4" name="Freeform 86">
              <a:extLst>
                <a:ext uri="{FF2B5EF4-FFF2-40B4-BE49-F238E27FC236}">
                  <a16:creationId xmlns:a16="http://schemas.microsoft.com/office/drawing/2014/main" id="{24004F01-9422-4763-859F-297ED4B56696}"/>
                </a:ext>
              </a:extLst>
            </p:cNvPr>
            <p:cNvSpPr>
              <a:spLocks noEditPoints="1"/>
            </p:cNvSpPr>
            <p:nvPr/>
          </p:nvSpPr>
          <p:spPr bwMode="auto">
            <a:xfrm>
              <a:off x="4936" y="3336"/>
              <a:ext cx="288" cy="288"/>
            </a:xfrm>
            <a:custGeom>
              <a:avLst/>
              <a:gdLst>
                <a:gd name="T0" fmla="*/ 116 w 288"/>
                <a:gd name="T1" fmla="*/ 288 h 288"/>
                <a:gd name="T2" fmla="*/ 112 w 288"/>
                <a:gd name="T3" fmla="*/ 250 h 288"/>
                <a:gd name="T4" fmla="*/ 62 w 288"/>
                <a:gd name="T5" fmla="*/ 266 h 288"/>
                <a:gd name="T6" fmla="*/ 46 w 288"/>
                <a:gd name="T7" fmla="*/ 196 h 288"/>
                <a:gd name="T8" fmla="*/ 38 w 288"/>
                <a:gd name="T9" fmla="*/ 176 h 288"/>
                <a:gd name="T10" fmla="*/ 0 w 288"/>
                <a:gd name="T11" fmla="*/ 116 h 288"/>
                <a:gd name="T12" fmla="*/ 38 w 288"/>
                <a:gd name="T13" fmla="*/ 112 h 288"/>
                <a:gd name="T14" fmla="*/ 22 w 288"/>
                <a:gd name="T15" fmla="*/ 62 h 288"/>
                <a:gd name="T16" fmla="*/ 92 w 288"/>
                <a:gd name="T17" fmla="*/ 46 h 288"/>
                <a:gd name="T18" fmla="*/ 112 w 288"/>
                <a:gd name="T19" fmla="*/ 38 h 288"/>
                <a:gd name="T20" fmla="*/ 172 w 288"/>
                <a:gd name="T21" fmla="*/ 0 h 288"/>
                <a:gd name="T22" fmla="*/ 176 w 288"/>
                <a:gd name="T23" fmla="*/ 38 h 288"/>
                <a:gd name="T24" fmla="*/ 226 w 288"/>
                <a:gd name="T25" fmla="*/ 22 h 288"/>
                <a:gd name="T26" fmla="*/ 240 w 288"/>
                <a:gd name="T27" fmla="*/ 92 h 288"/>
                <a:gd name="T28" fmla="*/ 250 w 288"/>
                <a:gd name="T29" fmla="*/ 112 h 288"/>
                <a:gd name="T30" fmla="*/ 288 w 288"/>
                <a:gd name="T31" fmla="*/ 172 h 288"/>
                <a:gd name="T32" fmla="*/ 250 w 288"/>
                <a:gd name="T33" fmla="*/ 176 h 288"/>
                <a:gd name="T34" fmla="*/ 266 w 288"/>
                <a:gd name="T35" fmla="*/ 226 h 288"/>
                <a:gd name="T36" fmla="*/ 196 w 288"/>
                <a:gd name="T37" fmla="*/ 242 h 288"/>
                <a:gd name="T38" fmla="*/ 176 w 288"/>
                <a:gd name="T39" fmla="*/ 250 h 288"/>
                <a:gd name="T40" fmla="*/ 132 w 288"/>
                <a:gd name="T41" fmla="*/ 270 h 288"/>
                <a:gd name="T42" fmla="*/ 158 w 288"/>
                <a:gd name="T43" fmla="*/ 236 h 288"/>
                <a:gd name="T44" fmla="*/ 164 w 288"/>
                <a:gd name="T45" fmla="*/ 234 h 288"/>
                <a:gd name="T46" fmla="*/ 192 w 288"/>
                <a:gd name="T47" fmla="*/ 222 h 288"/>
                <a:gd name="T48" fmla="*/ 224 w 288"/>
                <a:gd name="T49" fmla="*/ 242 h 288"/>
                <a:gd name="T50" fmla="*/ 218 w 288"/>
                <a:gd name="T51" fmla="*/ 198 h 288"/>
                <a:gd name="T52" fmla="*/ 222 w 288"/>
                <a:gd name="T53" fmla="*/ 192 h 288"/>
                <a:gd name="T54" fmla="*/ 234 w 288"/>
                <a:gd name="T55" fmla="*/ 166 h 288"/>
                <a:gd name="T56" fmla="*/ 270 w 288"/>
                <a:gd name="T57" fmla="*/ 156 h 288"/>
                <a:gd name="T58" fmla="*/ 234 w 288"/>
                <a:gd name="T59" fmla="*/ 128 h 288"/>
                <a:gd name="T60" fmla="*/ 234 w 288"/>
                <a:gd name="T61" fmla="*/ 122 h 288"/>
                <a:gd name="T62" fmla="*/ 222 w 288"/>
                <a:gd name="T63" fmla="*/ 96 h 288"/>
                <a:gd name="T64" fmla="*/ 240 w 288"/>
                <a:gd name="T65" fmla="*/ 64 h 288"/>
                <a:gd name="T66" fmla="*/ 198 w 288"/>
                <a:gd name="T67" fmla="*/ 68 h 288"/>
                <a:gd name="T68" fmla="*/ 192 w 288"/>
                <a:gd name="T69" fmla="*/ 66 h 288"/>
                <a:gd name="T70" fmla="*/ 164 w 288"/>
                <a:gd name="T71" fmla="*/ 54 h 288"/>
                <a:gd name="T72" fmla="*/ 156 w 288"/>
                <a:gd name="T73" fmla="*/ 18 h 288"/>
                <a:gd name="T74" fmla="*/ 128 w 288"/>
                <a:gd name="T75" fmla="*/ 52 h 288"/>
                <a:gd name="T76" fmla="*/ 122 w 288"/>
                <a:gd name="T77" fmla="*/ 54 h 288"/>
                <a:gd name="T78" fmla="*/ 94 w 288"/>
                <a:gd name="T79" fmla="*/ 66 h 288"/>
                <a:gd name="T80" fmla="*/ 62 w 288"/>
                <a:gd name="T81" fmla="*/ 46 h 288"/>
                <a:gd name="T82" fmla="*/ 68 w 288"/>
                <a:gd name="T83" fmla="*/ 90 h 288"/>
                <a:gd name="T84" fmla="*/ 64 w 288"/>
                <a:gd name="T85" fmla="*/ 96 h 288"/>
                <a:gd name="T86" fmla="*/ 54 w 288"/>
                <a:gd name="T87" fmla="*/ 122 h 288"/>
                <a:gd name="T88" fmla="*/ 18 w 288"/>
                <a:gd name="T89" fmla="*/ 132 h 288"/>
                <a:gd name="T90" fmla="*/ 52 w 288"/>
                <a:gd name="T91" fmla="*/ 160 h 288"/>
                <a:gd name="T92" fmla="*/ 54 w 288"/>
                <a:gd name="T93" fmla="*/ 166 h 288"/>
                <a:gd name="T94" fmla="*/ 64 w 288"/>
                <a:gd name="T95" fmla="*/ 192 h 288"/>
                <a:gd name="T96" fmla="*/ 46 w 288"/>
                <a:gd name="T97" fmla="*/ 224 h 288"/>
                <a:gd name="T98" fmla="*/ 90 w 288"/>
                <a:gd name="T99" fmla="*/ 220 h 288"/>
                <a:gd name="T100" fmla="*/ 96 w 288"/>
                <a:gd name="T101" fmla="*/ 222 h 288"/>
                <a:gd name="T102" fmla="*/ 122 w 288"/>
                <a:gd name="T103" fmla="*/ 234 h 288"/>
                <a:gd name="T104" fmla="*/ 132 w 288"/>
                <a:gd name="T105" fmla="*/ 270 h 288"/>
                <a:gd name="T106" fmla="*/ 278 w 288"/>
                <a:gd name="T107" fmla="*/ 16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172" y="288"/>
                  </a:moveTo>
                  <a:lnTo>
                    <a:pt x="116" y="288"/>
                  </a:lnTo>
                  <a:lnTo>
                    <a:pt x="112" y="250"/>
                  </a:lnTo>
                  <a:lnTo>
                    <a:pt x="112" y="250"/>
                  </a:lnTo>
                  <a:lnTo>
                    <a:pt x="92" y="242"/>
                  </a:lnTo>
                  <a:lnTo>
                    <a:pt x="62" y="266"/>
                  </a:lnTo>
                  <a:lnTo>
                    <a:pt x="22" y="226"/>
                  </a:lnTo>
                  <a:lnTo>
                    <a:pt x="46" y="196"/>
                  </a:lnTo>
                  <a:lnTo>
                    <a:pt x="46" y="196"/>
                  </a:lnTo>
                  <a:lnTo>
                    <a:pt x="38" y="176"/>
                  </a:lnTo>
                  <a:lnTo>
                    <a:pt x="0" y="172"/>
                  </a:lnTo>
                  <a:lnTo>
                    <a:pt x="0" y="116"/>
                  </a:lnTo>
                  <a:lnTo>
                    <a:pt x="38" y="112"/>
                  </a:lnTo>
                  <a:lnTo>
                    <a:pt x="38" y="112"/>
                  </a:lnTo>
                  <a:lnTo>
                    <a:pt x="46" y="92"/>
                  </a:lnTo>
                  <a:lnTo>
                    <a:pt x="22" y="62"/>
                  </a:lnTo>
                  <a:lnTo>
                    <a:pt x="62" y="22"/>
                  </a:lnTo>
                  <a:lnTo>
                    <a:pt x="92" y="46"/>
                  </a:lnTo>
                  <a:lnTo>
                    <a:pt x="92" y="46"/>
                  </a:lnTo>
                  <a:lnTo>
                    <a:pt x="112" y="38"/>
                  </a:lnTo>
                  <a:lnTo>
                    <a:pt x="116" y="0"/>
                  </a:lnTo>
                  <a:lnTo>
                    <a:pt x="172" y="0"/>
                  </a:lnTo>
                  <a:lnTo>
                    <a:pt x="176" y="38"/>
                  </a:lnTo>
                  <a:lnTo>
                    <a:pt x="176" y="38"/>
                  </a:lnTo>
                  <a:lnTo>
                    <a:pt x="196" y="46"/>
                  </a:lnTo>
                  <a:lnTo>
                    <a:pt x="226" y="22"/>
                  </a:lnTo>
                  <a:lnTo>
                    <a:pt x="266" y="62"/>
                  </a:lnTo>
                  <a:lnTo>
                    <a:pt x="240" y="92"/>
                  </a:lnTo>
                  <a:lnTo>
                    <a:pt x="240" y="92"/>
                  </a:lnTo>
                  <a:lnTo>
                    <a:pt x="250" y="112"/>
                  </a:lnTo>
                  <a:lnTo>
                    <a:pt x="288" y="116"/>
                  </a:lnTo>
                  <a:lnTo>
                    <a:pt x="288" y="172"/>
                  </a:lnTo>
                  <a:lnTo>
                    <a:pt x="250" y="176"/>
                  </a:lnTo>
                  <a:lnTo>
                    <a:pt x="250" y="176"/>
                  </a:lnTo>
                  <a:lnTo>
                    <a:pt x="240" y="196"/>
                  </a:lnTo>
                  <a:lnTo>
                    <a:pt x="266" y="226"/>
                  </a:lnTo>
                  <a:lnTo>
                    <a:pt x="226" y="266"/>
                  </a:lnTo>
                  <a:lnTo>
                    <a:pt x="196" y="242"/>
                  </a:lnTo>
                  <a:lnTo>
                    <a:pt x="196" y="242"/>
                  </a:lnTo>
                  <a:lnTo>
                    <a:pt x="176" y="250"/>
                  </a:lnTo>
                  <a:lnTo>
                    <a:pt x="172" y="288"/>
                  </a:lnTo>
                  <a:close/>
                  <a:moveTo>
                    <a:pt x="132" y="270"/>
                  </a:moveTo>
                  <a:lnTo>
                    <a:pt x="156" y="270"/>
                  </a:lnTo>
                  <a:lnTo>
                    <a:pt x="158" y="236"/>
                  </a:lnTo>
                  <a:lnTo>
                    <a:pt x="164" y="234"/>
                  </a:lnTo>
                  <a:lnTo>
                    <a:pt x="164" y="234"/>
                  </a:lnTo>
                  <a:lnTo>
                    <a:pt x="178" y="230"/>
                  </a:lnTo>
                  <a:lnTo>
                    <a:pt x="192" y="222"/>
                  </a:lnTo>
                  <a:lnTo>
                    <a:pt x="198" y="220"/>
                  </a:lnTo>
                  <a:lnTo>
                    <a:pt x="224" y="242"/>
                  </a:lnTo>
                  <a:lnTo>
                    <a:pt x="240" y="224"/>
                  </a:lnTo>
                  <a:lnTo>
                    <a:pt x="218" y="198"/>
                  </a:lnTo>
                  <a:lnTo>
                    <a:pt x="222" y="192"/>
                  </a:lnTo>
                  <a:lnTo>
                    <a:pt x="222" y="192"/>
                  </a:lnTo>
                  <a:lnTo>
                    <a:pt x="228" y="180"/>
                  </a:lnTo>
                  <a:lnTo>
                    <a:pt x="234" y="166"/>
                  </a:lnTo>
                  <a:lnTo>
                    <a:pt x="234" y="160"/>
                  </a:lnTo>
                  <a:lnTo>
                    <a:pt x="270" y="156"/>
                  </a:lnTo>
                  <a:lnTo>
                    <a:pt x="270" y="132"/>
                  </a:lnTo>
                  <a:lnTo>
                    <a:pt x="234" y="128"/>
                  </a:lnTo>
                  <a:lnTo>
                    <a:pt x="234" y="122"/>
                  </a:lnTo>
                  <a:lnTo>
                    <a:pt x="234" y="122"/>
                  </a:lnTo>
                  <a:lnTo>
                    <a:pt x="228" y="108"/>
                  </a:lnTo>
                  <a:lnTo>
                    <a:pt x="222" y="96"/>
                  </a:lnTo>
                  <a:lnTo>
                    <a:pt x="218" y="90"/>
                  </a:lnTo>
                  <a:lnTo>
                    <a:pt x="240" y="64"/>
                  </a:lnTo>
                  <a:lnTo>
                    <a:pt x="224" y="46"/>
                  </a:lnTo>
                  <a:lnTo>
                    <a:pt x="198" y="68"/>
                  </a:lnTo>
                  <a:lnTo>
                    <a:pt x="192" y="66"/>
                  </a:lnTo>
                  <a:lnTo>
                    <a:pt x="192" y="66"/>
                  </a:lnTo>
                  <a:lnTo>
                    <a:pt x="178" y="58"/>
                  </a:lnTo>
                  <a:lnTo>
                    <a:pt x="164" y="54"/>
                  </a:lnTo>
                  <a:lnTo>
                    <a:pt x="158" y="52"/>
                  </a:lnTo>
                  <a:lnTo>
                    <a:pt x="156" y="18"/>
                  </a:lnTo>
                  <a:lnTo>
                    <a:pt x="132" y="18"/>
                  </a:lnTo>
                  <a:lnTo>
                    <a:pt x="128" y="52"/>
                  </a:lnTo>
                  <a:lnTo>
                    <a:pt x="122" y="54"/>
                  </a:lnTo>
                  <a:lnTo>
                    <a:pt x="122" y="54"/>
                  </a:lnTo>
                  <a:lnTo>
                    <a:pt x="108" y="58"/>
                  </a:lnTo>
                  <a:lnTo>
                    <a:pt x="94" y="66"/>
                  </a:lnTo>
                  <a:lnTo>
                    <a:pt x="90" y="68"/>
                  </a:lnTo>
                  <a:lnTo>
                    <a:pt x="62" y="46"/>
                  </a:lnTo>
                  <a:lnTo>
                    <a:pt x="46" y="64"/>
                  </a:lnTo>
                  <a:lnTo>
                    <a:pt x="68" y="90"/>
                  </a:lnTo>
                  <a:lnTo>
                    <a:pt x="64" y="96"/>
                  </a:lnTo>
                  <a:lnTo>
                    <a:pt x="64" y="96"/>
                  </a:lnTo>
                  <a:lnTo>
                    <a:pt x="58" y="108"/>
                  </a:lnTo>
                  <a:lnTo>
                    <a:pt x="54" y="122"/>
                  </a:lnTo>
                  <a:lnTo>
                    <a:pt x="52" y="128"/>
                  </a:lnTo>
                  <a:lnTo>
                    <a:pt x="18" y="132"/>
                  </a:lnTo>
                  <a:lnTo>
                    <a:pt x="18" y="156"/>
                  </a:lnTo>
                  <a:lnTo>
                    <a:pt x="52" y="160"/>
                  </a:lnTo>
                  <a:lnTo>
                    <a:pt x="54" y="166"/>
                  </a:lnTo>
                  <a:lnTo>
                    <a:pt x="54" y="166"/>
                  </a:lnTo>
                  <a:lnTo>
                    <a:pt x="58" y="180"/>
                  </a:lnTo>
                  <a:lnTo>
                    <a:pt x="64" y="192"/>
                  </a:lnTo>
                  <a:lnTo>
                    <a:pt x="68" y="198"/>
                  </a:lnTo>
                  <a:lnTo>
                    <a:pt x="46" y="224"/>
                  </a:lnTo>
                  <a:lnTo>
                    <a:pt x="62" y="242"/>
                  </a:lnTo>
                  <a:lnTo>
                    <a:pt x="90" y="220"/>
                  </a:lnTo>
                  <a:lnTo>
                    <a:pt x="96" y="222"/>
                  </a:lnTo>
                  <a:lnTo>
                    <a:pt x="96" y="222"/>
                  </a:lnTo>
                  <a:lnTo>
                    <a:pt x="108" y="230"/>
                  </a:lnTo>
                  <a:lnTo>
                    <a:pt x="122" y="234"/>
                  </a:lnTo>
                  <a:lnTo>
                    <a:pt x="128" y="236"/>
                  </a:lnTo>
                  <a:lnTo>
                    <a:pt x="132" y="270"/>
                  </a:lnTo>
                  <a:close/>
                  <a:moveTo>
                    <a:pt x="278" y="164"/>
                  </a:moveTo>
                  <a:lnTo>
                    <a:pt x="278" y="164"/>
                  </a:lnTo>
                  <a:lnTo>
                    <a:pt x="278" y="16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5" name="Freeform 87">
              <a:extLst>
                <a:ext uri="{FF2B5EF4-FFF2-40B4-BE49-F238E27FC236}">
                  <a16:creationId xmlns:a16="http://schemas.microsoft.com/office/drawing/2014/main" id="{4F4742D5-9D0C-4667-824B-ECF12BDEE34D}"/>
                </a:ext>
              </a:extLst>
            </p:cNvPr>
            <p:cNvSpPr>
              <a:spLocks noEditPoints="1"/>
            </p:cNvSpPr>
            <p:nvPr/>
          </p:nvSpPr>
          <p:spPr bwMode="auto">
            <a:xfrm>
              <a:off x="4718" y="2946"/>
              <a:ext cx="258" cy="112"/>
            </a:xfrm>
            <a:custGeom>
              <a:avLst/>
              <a:gdLst>
                <a:gd name="T0" fmla="*/ 258 w 258"/>
                <a:gd name="T1" fmla="*/ 112 h 112"/>
                <a:gd name="T2" fmla="*/ 0 w 258"/>
                <a:gd name="T3" fmla="*/ 112 h 112"/>
                <a:gd name="T4" fmla="*/ 0 w 258"/>
                <a:gd name="T5" fmla="*/ 0 h 112"/>
                <a:gd name="T6" fmla="*/ 258 w 258"/>
                <a:gd name="T7" fmla="*/ 0 h 112"/>
                <a:gd name="T8" fmla="*/ 258 w 258"/>
                <a:gd name="T9" fmla="*/ 112 h 112"/>
                <a:gd name="T10" fmla="*/ 18 w 258"/>
                <a:gd name="T11" fmla="*/ 94 h 112"/>
                <a:gd name="T12" fmla="*/ 240 w 258"/>
                <a:gd name="T13" fmla="*/ 94 h 112"/>
                <a:gd name="T14" fmla="*/ 240 w 258"/>
                <a:gd name="T15" fmla="*/ 18 h 112"/>
                <a:gd name="T16" fmla="*/ 18 w 258"/>
                <a:gd name="T17" fmla="*/ 18 h 112"/>
                <a:gd name="T18" fmla="*/ 18 w 258"/>
                <a:gd name="T19" fmla="*/ 9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112">
                  <a:moveTo>
                    <a:pt x="258" y="112"/>
                  </a:moveTo>
                  <a:lnTo>
                    <a:pt x="0" y="112"/>
                  </a:lnTo>
                  <a:lnTo>
                    <a:pt x="0" y="0"/>
                  </a:lnTo>
                  <a:lnTo>
                    <a:pt x="258" y="0"/>
                  </a:lnTo>
                  <a:lnTo>
                    <a:pt x="258" y="112"/>
                  </a:lnTo>
                  <a:close/>
                  <a:moveTo>
                    <a:pt x="18" y="94"/>
                  </a:moveTo>
                  <a:lnTo>
                    <a:pt x="240" y="94"/>
                  </a:lnTo>
                  <a:lnTo>
                    <a:pt x="240" y="18"/>
                  </a:lnTo>
                  <a:lnTo>
                    <a:pt x="18" y="18"/>
                  </a:lnTo>
                  <a:lnTo>
                    <a:pt x="18" y="9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6" name="Freeform 88">
              <a:extLst>
                <a:ext uri="{FF2B5EF4-FFF2-40B4-BE49-F238E27FC236}">
                  <a16:creationId xmlns:a16="http://schemas.microsoft.com/office/drawing/2014/main" id="{2848C007-0276-4389-B0A9-4F038D524660}"/>
                </a:ext>
              </a:extLst>
            </p:cNvPr>
            <p:cNvSpPr>
              <a:spLocks/>
            </p:cNvSpPr>
            <p:nvPr/>
          </p:nvSpPr>
          <p:spPr bwMode="auto">
            <a:xfrm>
              <a:off x="4606" y="2992"/>
              <a:ext cx="482" cy="690"/>
            </a:xfrm>
            <a:custGeom>
              <a:avLst/>
              <a:gdLst>
                <a:gd name="T0" fmla="*/ 482 w 482"/>
                <a:gd name="T1" fmla="*/ 690 h 690"/>
                <a:gd name="T2" fmla="*/ 0 w 482"/>
                <a:gd name="T3" fmla="*/ 690 h 690"/>
                <a:gd name="T4" fmla="*/ 0 w 482"/>
                <a:gd name="T5" fmla="*/ 0 h 690"/>
                <a:gd name="T6" fmla="*/ 122 w 482"/>
                <a:gd name="T7" fmla="*/ 0 h 690"/>
                <a:gd name="T8" fmla="*/ 122 w 482"/>
                <a:gd name="T9" fmla="*/ 18 h 690"/>
                <a:gd name="T10" fmla="*/ 18 w 482"/>
                <a:gd name="T11" fmla="*/ 18 h 690"/>
                <a:gd name="T12" fmla="*/ 18 w 482"/>
                <a:gd name="T13" fmla="*/ 672 h 690"/>
                <a:gd name="T14" fmla="*/ 464 w 482"/>
                <a:gd name="T15" fmla="*/ 672 h 690"/>
                <a:gd name="T16" fmla="*/ 464 w 482"/>
                <a:gd name="T17" fmla="*/ 630 h 690"/>
                <a:gd name="T18" fmla="*/ 482 w 482"/>
                <a:gd name="T19" fmla="*/ 630 h 690"/>
                <a:gd name="T20" fmla="*/ 482 w 482"/>
                <a:gd name="T21" fmla="*/ 69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690">
                  <a:moveTo>
                    <a:pt x="482" y="690"/>
                  </a:moveTo>
                  <a:lnTo>
                    <a:pt x="0" y="690"/>
                  </a:lnTo>
                  <a:lnTo>
                    <a:pt x="0" y="0"/>
                  </a:lnTo>
                  <a:lnTo>
                    <a:pt x="122" y="0"/>
                  </a:lnTo>
                  <a:lnTo>
                    <a:pt x="122" y="18"/>
                  </a:lnTo>
                  <a:lnTo>
                    <a:pt x="18" y="18"/>
                  </a:lnTo>
                  <a:lnTo>
                    <a:pt x="18" y="672"/>
                  </a:lnTo>
                  <a:lnTo>
                    <a:pt x="464" y="672"/>
                  </a:lnTo>
                  <a:lnTo>
                    <a:pt x="464" y="630"/>
                  </a:lnTo>
                  <a:lnTo>
                    <a:pt x="482" y="630"/>
                  </a:lnTo>
                  <a:lnTo>
                    <a:pt x="482" y="69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7" name="Freeform 89">
              <a:extLst>
                <a:ext uri="{FF2B5EF4-FFF2-40B4-BE49-F238E27FC236}">
                  <a16:creationId xmlns:a16="http://schemas.microsoft.com/office/drawing/2014/main" id="{281AE70B-400E-4537-B515-56AE4A431C2B}"/>
                </a:ext>
              </a:extLst>
            </p:cNvPr>
            <p:cNvSpPr>
              <a:spLocks/>
            </p:cNvSpPr>
            <p:nvPr/>
          </p:nvSpPr>
          <p:spPr bwMode="auto">
            <a:xfrm>
              <a:off x="4968" y="2992"/>
              <a:ext cx="120" cy="346"/>
            </a:xfrm>
            <a:custGeom>
              <a:avLst/>
              <a:gdLst>
                <a:gd name="T0" fmla="*/ 120 w 120"/>
                <a:gd name="T1" fmla="*/ 346 h 346"/>
                <a:gd name="T2" fmla="*/ 102 w 120"/>
                <a:gd name="T3" fmla="*/ 346 h 346"/>
                <a:gd name="T4" fmla="*/ 102 w 120"/>
                <a:gd name="T5" fmla="*/ 18 h 346"/>
                <a:gd name="T6" fmla="*/ 0 w 120"/>
                <a:gd name="T7" fmla="*/ 18 h 346"/>
                <a:gd name="T8" fmla="*/ 0 w 120"/>
                <a:gd name="T9" fmla="*/ 0 h 346"/>
                <a:gd name="T10" fmla="*/ 120 w 120"/>
                <a:gd name="T11" fmla="*/ 0 h 346"/>
                <a:gd name="T12" fmla="*/ 120 w 120"/>
                <a:gd name="T13" fmla="*/ 346 h 346"/>
              </a:gdLst>
              <a:ahLst/>
              <a:cxnLst>
                <a:cxn ang="0">
                  <a:pos x="T0" y="T1"/>
                </a:cxn>
                <a:cxn ang="0">
                  <a:pos x="T2" y="T3"/>
                </a:cxn>
                <a:cxn ang="0">
                  <a:pos x="T4" y="T5"/>
                </a:cxn>
                <a:cxn ang="0">
                  <a:pos x="T6" y="T7"/>
                </a:cxn>
                <a:cxn ang="0">
                  <a:pos x="T8" y="T9"/>
                </a:cxn>
                <a:cxn ang="0">
                  <a:pos x="T10" y="T11"/>
                </a:cxn>
                <a:cxn ang="0">
                  <a:pos x="T12" y="T13"/>
                </a:cxn>
              </a:cxnLst>
              <a:rect l="0" t="0" r="r" b="b"/>
              <a:pathLst>
                <a:path w="120" h="346">
                  <a:moveTo>
                    <a:pt x="120" y="346"/>
                  </a:moveTo>
                  <a:lnTo>
                    <a:pt x="102" y="346"/>
                  </a:lnTo>
                  <a:lnTo>
                    <a:pt x="102" y="18"/>
                  </a:lnTo>
                  <a:lnTo>
                    <a:pt x="0" y="18"/>
                  </a:lnTo>
                  <a:lnTo>
                    <a:pt x="0" y="0"/>
                  </a:lnTo>
                  <a:lnTo>
                    <a:pt x="120" y="0"/>
                  </a:lnTo>
                  <a:lnTo>
                    <a:pt x="120" y="34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8" name="Rectangle 90">
              <a:extLst>
                <a:ext uri="{FF2B5EF4-FFF2-40B4-BE49-F238E27FC236}">
                  <a16:creationId xmlns:a16="http://schemas.microsoft.com/office/drawing/2014/main" id="{162E3988-3A00-4E6E-AA9C-CE2C03D2A89B}"/>
                </a:ext>
              </a:extLst>
            </p:cNvPr>
            <p:cNvSpPr>
              <a:spLocks noChangeArrowheads="1"/>
            </p:cNvSpPr>
            <p:nvPr/>
          </p:nvSpPr>
          <p:spPr bwMode="auto">
            <a:xfrm>
              <a:off x="4790" y="2992"/>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9" name="Freeform 91">
              <a:extLst>
                <a:ext uri="{FF2B5EF4-FFF2-40B4-BE49-F238E27FC236}">
                  <a16:creationId xmlns:a16="http://schemas.microsoft.com/office/drawing/2014/main" id="{7C597B80-C4A1-49AF-8575-A6BD558F975F}"/>
                </a:ext>
              </a:extLst>
            </p:cNvPr>
            <p:cNvSpPr>
              <a:spLocks/>
            </p:cNvSpPr>
            <p:nvPr/>
          </p:nvSpPr>
          <p:spPr bwMode="auto">
            <a:xfrm>
              <a:off x="4662" y="313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0" name="Freeform 92">
              <a:extLst>
                <a:ext uri="{FF2B5EF4-FFF2-40B4-BE49-F238E27FC236}">
                  <a16:creationId xmlns:a16="http://schemas.microsoft.com/office/drawing/2014/main" id="{B21FEE5E-5157-4F86-97E0-B0A9708DC792}"/>
                </a:ext>
              </a:extLst>
            </p:cNvPr>
            <p:cNvSpPr>
              <a:spLocks/>
            </p:cNvSpPr>
            <p:nvPr/>
          </p:nvSpPr>
          <p:spPr bwMode="auto">
            <a:xfrm>
              <a:off x="4662" y="3258"/>
              <a:ext cx="106" cy="80"/>
            </a:xfrm>
            <a:custGeom>
              <a:avLst/>
              <a:gdLst>
                <a:gd name="T0" fmla="*/ 42 w 106"/>
                <a:gd name="T1" fmla="*/ 80 h 80"/>
                <a:gd name="T2" fmla="*/ 0 w 106"/>
                <a:gd name="T3" fmla="*/ 38 h 80"/>
                <a:gd name="T4" fmla="*/ 14 w 106"/>
                <a:gd name="T5" fmla="*/ 24 h 80"/>
                <a:gd name="T6" fmla="*/ 42 w 106"/>
                <a:gd name="T7" fmla="*/ 54 h 80"/>
                <a:gd name="T8" fmla="*/ 94 w 106"/>
                <a:gd name="T9" fmla="*/ 0 h 80"/>
                <a:gd name="T10" fmla="*/ 106 w 106"/>
                <a:gd name="T11" fmla="*/ 14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8"/>
                  </a:lnTo>
                  <a:lnTo>
                    <a:pt x="14" y="24"/>
                  </a:lnTo>
                  <a:lnTo>
                    <a:pt x="42" y="54"/>
                  </a:lnTo>
                  <a:lnTo>
                    <a:pt x="94" y="0"/>
                  </a:lnTo>
                  <a:lnTo>
                    <a:pt x="106" y="14"/>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1" name="Freeform 93">
              <a:extLst>
                <a:ext uri="{FF2B5EF4-FFF2-40B4-BE49-F238E27FC236}">
                  <a16:creationId xmlns:a16="http://schemas.microsoft.com/office/drawing/2014/main" id="{229DE9A2-48BC-4899-8205-558EA4CB3B85}"/>
                </a:ext>
              </a:extLst>
            </p:cNvPr>
            <p:cNvSpPr>
              <a:spLocks/>
            </p:cNvSpPr>
            <p:nvPr/>
          </p:nvSpPr>
          <p:spPr bwMode="auto">
            <a:xfrm>
              <a:off x="4662" y="338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2" name="Freeform 94">
              <a:extLst>
                <a:ext uri="{FF2B5EF4-FFF2-40B4-BE49-F238E27FC236}">
                  <a16:creationId xmlns:a16="http://schemas.microsoft.com/office/drawing/2014/main" id="{EA8366CA-5015-4F1B-8D41-3C8ADE2CB428}"/>
                </a:ext>
              </a:extLst>
            </p:cNvPr>
            <p:cNvSpPr>
              <a:spLocks/>
            </p:cNvSpPr>
            <p:nvPr/>
          </p:nvSpPr>
          <p:spPr bwMode="auto">
            <a:xfrm>
              <a:off x="4662" y="3508"/>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3" name="Rectangle 95">
              <a:extLst>
                <a:ext uri="{FF2B5EF4-FFF2-40B4-BE49-F238E27FC236}">
                  <a16:creationId xmlns:a16="http://schemas.microsoft.com/office/drawing/2014/main" id="{771D35DB-03BF-42CA-87CE-AF19FA9350FD}"/>
                </a:ext>
              </a:extLst>
            </p:cNvPr>
            <p:cNvSpPr>
              <a:spLocks noChangeArrowheads="1"/>
            </p:cNvSpPr>
            <p:nvPr/>
          </p:nvSpPr>
          <p:spPr bwMode="auto">
            <a:xfrm>
              <a:off x="4808" y="3166"/>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4" name="Rectangle 96">
              <a:extLst>
                <a:ext uri="{FF2B5EF4-FFF2-40B4-BE49-F238E27FC236}">
                  <a16:creationId xmlns:a16="http://schemas.microsoft.com/office/drawing/2014/main" id="{E8D7FAF4-0E6D-4E79-8726-55CE0CC488AD}"/>
                </a:ext>
              </a:extLst>
            </p:cNvPr>
            <p:cNvSpPr>
              <a:spLocks noChangeArrowheads="1"/>
            </p:cNvSpPr>
            <p:nvPr/>
          </p:nvSpPr>
          <p:spPr bwMode="auto">
            <a:xfrm>
              <a:off x="4808" y="3290"/>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5" name="Rectangle 97">
              <a:extLst>
                <a:ext uri="{FF2B5EF4-FFF2-40B4-BE49-F238E27FC236}">
                  <a16:creationId xmlns:a16="http://schemas.microsoft.com/office/drawing/2014/main" id="{0875ACF9-B0C7-4715-8691-4347B5008D2E}"/>
                </a:ext>
              </a:extLst>
            </p:cNvPr>
            <p:cNvSpPr>
              <a:spLocks noChangeArrowheads="1"/>
            </p:cNvSpPr>
            <p:nvPr/>
          </p:nvSpPr>
          <p:spPr bwMode="auto">
            <a:xfrm>
              <a:off x="4808" y="3414"/>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6" name="Rectangle 98">
              <a:extLst>
                <a:ext uri="{FF2B5EF4-FFF2-40B4-BE49-F238E27FC236}">
                  <a16:creationId xmlns:a16="http://schemas.microsoft.com/office/drawing/2014/main" id="{A1BE095D-6D9C-43A4-BBAF-27A4EC4DD2CC}"/>
                </a:ext>
              </a:extLst>
            </p:cNvPr>
            <p:cNvSpPr>
              <a:spLocks noChangeArrowheads="1"/>
            </p:cNvSpPr>
            <p:nvPr/>
          </p:nvSpPr>
          <p:spPr bwMode="auto">
            <a:xfrm>
              <a:off x="4808" y="3538"/>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7" name="Freeform 99">
              <a:extLst>
                <a:ext uri="{FF2B5EF4-FFF2-40B4-BE49-F238E27FC236}">
                  <a16:creationId xmlns:a16="http://schemas.microsoft.com/office/drawing/2014/main" id="{C022DBCC-92A9-4120-B5DA-E2B42AEB92BD}"/>
                </a:ext>
              </a:extLst>
            </p:cNvPr>
            <p:cNvSpPr>
              <a:spLocks noEditPoints="1"/>
            </p:cNvSpPr>
            <p:nvPr/>
          </p:nvSpPr>
          <p:spPr bwMode="auto">
            <a:xfrm>
              <a:off x="5016" y="3418"/>
              <a:ext cx="126" cy="126"/>
            </a:xfrm>
            <a:custGeom>
              <a:avLst/>
              <a:gdLst>
                <a:gd name="T0" fmla="*/ 64 w 126"/>
                <a:gd name="T1" fmla="*/ 126 h 126"/>
                <a:gd name="T2" fmla="*/ 38 w 126"/>
                <a:gd name="T3" fmla="*/ 120 h 126"/>
                <a:gd name="T4" fmla="*/ 18 w 126"/>
                <a:gd name="T5" fmla="*/ 106 h 126"/>
                <a:gd name="T6" fmla="*/ 6 w 126"/>
                <a:gd name="T7" fmla="*/ 86 h 126"/>
                <a:gd name="T8" fmla="*/ 0 w 126"/>
                <a:gd name="T9" fmla="*/ 62 h 126"/>
                <a:gd name="T10" fmla="*/ 2 w 126"/>
                <a:gd name="T11" fmla="*/ 50 h 126"/>
                <a:gd name="T12" fmla="*/ 12 w 126"/>
                <a:gd name="T13" fmla="*/ 26 h 126"/>
                <a:gd name="T14" fmla="*/ 28 w 126"/>
                <a:gd name="T15" fmla="*/ 10 h 126"/>
                <a:gd name="T16" fmla="*/ 50 w 126"/>
                <a:gd name="T17" fmla="*/ 0 h 126"/>
                <a:gd name="T18" fmla="*/ 64 w 126"/>
                <a:gd name="T19" fmla="*/ 0 h 126"/>
                <a:gd name="T20" fmla="*/ 88 w 126"/>
                <a:gd name="T21" fmla="*/ 4 h 126"/>
                <a:gd name="T22" fmla="*/ 108 w 126"/>
                <a:gd name="T23" fmla="*/ 18 h 126"/>
                <a:gd name="T24" fmla="*/ 122 w 126"/>
                <a:gd name="T25" fmla="*/ 38 h 126"/>
                <a:gd name="T26" fmla="*/ 126 w 126"/>
                <a:gd name="T27" fmla="*/ 62 h 126"/>
                <a:gd name="T28" fmla="*/ 126 w 126"/>
                <a:gd name="T29" fmla="*/ 74 h 126"/>
                <a:gd name="T30" fmla="*/ 116 w 126"/>
                <a:gd name="T31" fmla="*/ 98 h 126"/>
                <a:gd name="T32" fmla="*/ 98 w 126"/>
                <a:gd name="T33" fmla="*/ 114 h 126"/>
                <a:gd name="T34" fmla="*/ 76 w 126"/>
                <a:gd name="T35" fmla="*/ 124 h 126"/>
                <a:gd name="T36" fmla="*/ 64 w 126"/>
                <a:gd name="T37" fmla="*/ 126 h 126"/>
                <a:gd name="T38" fmla="*/ 64 w 126"/>
                <a:gd name="T39" fmla="*/ 18 h 126"/>
                <a:gd name="T40" fmla="*/ 46 w 126"/>
                <a:gd name="T41" fmla="*/ 20 h 126"/>
                <a:gd name="T42" fmla="*/ 32 w 126"/>
                <a:gd name="T43" fmla="*/ 30 h 126"/>
                <a:gd name="T44" fmla="*/ 22 w 126"/>
                <a:gd name="T45" fmla="*/ 44 h 126"/>
                <a:gd name="T46" fmla="*/ 18 w 126"/>
                <a:gd name="T47" fmla="*/ 62 h 126"/>
                <a:gd name="T48" fmla="*/ 20 w 126"/>
                <a:gd name="T49" fmla="*/ 72 h 126"/>
                <a:gd name="T50" fmla="*/ 26 w 126"/>
                <a:gd name="T51" fmla="*/ 88 h 126"/>
                <a:gd name="T52" fmla="*/ 38 w 126"/>
                <a:gd name="T53" fmla="*/ 100 h 126"/>
                <a:gd name="T54" fmla="*/ 54 w 126"/>
                <a:gd name="T55" fmla="*/ 106 h 126"/>
                <a:gd name="T56" fmla="*/ 64 w 126"/>
                <a:gd name="T57" fmla="*/ 108 h 126"/>
                <a:gd name="T58" fmla="*/ 80 w 126"/>
                <a:gd name="T59" fmla="*/ 104 h 126"/>
                <a:gd name="T60" fmla="*/ 96 w 126"/>
                <a:gd name="T61" fmla="*/ 94 h 126"/>
                <a:gd name="T62" fmla="*/ 104 w 126"/>
                <a:gd name="T63" fmla="*/ 80 h 126"/>
                <a:gd name="T64" fmla="*/ 108 w 126"/>
                <a:gd name="T65" fmla="*/ 62 h 126"/>
                <a:gd name="T66" fmla="*/ 108 w 126"/>
                <a:gd name="T67" fmla="*/ 52 h 126"/>
                <a:gd name="T68" fmla="*/ 100 w 126"/>
                <a:gd name="T69" fmla="*/ 36 h 126"/>
                <a:gd name="T70" fmla="*/ 88 w 126"/>
                <a:gd name="T71" fmla="*/ 24 h 126"/>
                <a:gd name="T72" fmla="*/ 72 w 126"/>
                <a:gd name="T73" fmla="*/ 18 h 126"/>
                <a:gd name="T74" fmla="*/ 64 w 126"/>
                <a:gd name="T75"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6">
                  <a:moveTo>
                    <a:pt x="64" y="126"/>
                  </a:moveTo>
                  <a:lnTo>
                    <a:pt x="64" y="126"/>
                  </a:lnTo>
                  <a:lnTo>
                    <a:pt x="50" y="124"/>
                  </a:lnTo>
                  <a:lnTo>
                    <a:pt x="38" y="120"/>
                  </a:lnTo>
                  <a:lnTo>
                    <a:pt x="28" y="114"/>
                  </a:lnTo>
                  <a:lnTo>
                    <a:pt x="18" y="106"/>
                  </a:lnTo>
                  <a:lnTo>
                    <a:pt x="12" y="98"/>
                  </a:lnTo>
                  <a:lnTo>
                    <a:pt x="6" y="86"/>
                  </a:lnTo>
                  <a:lnTo>
                    <a:pt x="2" y="74"/>
                  </a:lnTo>
                  <a:lnTo>
                    <a:pt x="0" y="62"/>
                  </a:lnTo>
                  <a:lnTo>
                    <a:pt x="0" y="62"/>
                  </a:lnTo>
                  <a:lnTo>
                    <a:pt x="2" y="50"/>
                  </a:lnTo>
                  <a:lnTo>
                    <a:pt x="6" y="38"/>
                  </a:lnTo>
                  <a:lnTo>
                    <a:pt x="12" y="26"/>
                  </a:lnTo>
                  <a:lnTo>
                    <a:pt x="18" y="18"/>
                  </a:lnTo>
                  <a:lnTo>
                    <a:pt x="28" y="10"/>
                  </a:lnTo>
                  <a:lnTo>
                    <a:pt x="38" y="4"/>
                  </a:lnTo>
                  <a:lnTo>
                    <a:pt x="50" y="0"/>
                  </a:lnTo>
                  <a:lnTo>
                    <a:pt x="64" y="0"/>
                  </a:lnTo>
                  <a:lnTo>
                    <a:pt x="64" y="0"/>
                  </a:lnTo>
                  <a:lnTo>
                    <a:pt x="76" y="0"/>
                  </a:lnTo>
                  <a:lnTo>
                    <a:pt x="88" y="4"/>
                  </a:lnTo>
                  <a:lnTo>
                    <a:pt x="98" y="10"/>
                  </a:lnTo>
                  <a:lnTo>
                    <a:pt x="108" y="18"/>
                  </a:lnTo>
                  <a:lnTo>
                    <a:pt x="116" y="26"/>
                  </a:lnTo>
                  <a:lnTo>
                    <a:pt x="122" y="38"/>
                  </a:lnTo>
                  <a:lnTo>
                    <a:pt x="126" y="50"/>
                  </a:lnTo>
                  <a:lnTo>
                    <a:pt x="126" y="62"/>
                  </a:lnTo>
                  <a:lnTo>
                    <a:pt x="126" y="62"/>
                  </a:lnTo>
                  <a:lnTo>
                    <a:pt x="126" y="74"/>
                  </a:lnTo>
                  <a:lnTo>
                    <a:pt x="122" y="86"/>
                  </a:lnTo>
                  <a:lnTo>
                    <a:pt x="116" y="98"/>
                  </a:lnTo>
                  <a:lnTo>
                    <a:pt x="108" y="106"/>
                  </a:lnTo>
                  <a:lnTo>
                    <a:pt x="98" y="114"/>
                  </a:lnTo>
                  <a:lnTo>
                    <a:pt x="88" y="120"/>
                  </a:lnTo>
                  <a:lnTo>
                    <a:pt x="76" y="124"/>
                  </a:lnTo>
                  <a:lnTo>
                    <a:pt x="64" y="126"/>
                  </a:lnTo>
                  <a:lnTo>
                    <a:pt x="64" y="126"/>
                  </a:lnTo>
                  <a:close/>
                  <a:moveTo>
                    <a:pt x="64" y="18"/>
                  </a:moveTo>
                  <a:lnTo>
                    <a:pt x="64" y="18"/>
                  </a:lnTo>
                  <a:lnTo>
                    <a:pt x="54" y="18"/>
                  </a:lnTo>
                  <a:lnTo>
                    <a:pt x="46" y="20"/>
                  </a:lnTo>
                  <a:lnTo>
                    <a:pt x="38" y="24"/>
                  </a:lnTo>
                  <a:lnTo>
                    <a:pt x="32" y="30"/>
                  </a:lnTo>
                  <a:lnTo>
                    <a:pt x="26" y="36"/>
                  </a:lnTo>
                  <a:lnTo>
                    <a:pt x="22" y="44"/>
                  </a:lnTo>
                  <a:lnTo>
                    <a:pt x="20" y="52"/>
                  </a:lnTo>
                  <a:lnTo>
                    <a:pt x="18" y="62"/>
                  </a:lnTo>
                  <a:lnTo>
                    <a:pt x="18" y="62"/>
                  </a:lnTo>
                  <a:lnTo>
                    <a:pt x="20" y="72"/>
                  </a:lnTo>
                  <a:lnTo>
                    <a:pt x="22" y="80"/>
                  </a:lnTo>
                  <a:lnTo>
                    <a:pt x="26" y="88"/>
                  </a:lnTo>
                  <a:lnTo>
                    <a:pt x="32" y="94"/>
                  </a:lnTo>
                  <a:lnTo>
                    <a:pt x="38" y="100"/>
                  </a:lnTo>
                  <a:lnTo>
                    <a:pt x="46" y="104"/>
                  </a:lnTo>
                  <a:lnTo>
                    <a:pt x="54" y="106"/>
                  </a:lnTo>
                  <a:lnTo>
                    <a:pt x="64" y="108"/>
                  </a:lnTo>
                  <a:lnTo>
                    <a:pt x="64" y="108"/>
                  </a:lnTo>
                  <a:lnTo>
                    <a:pt x="72" y="106"/>
                  </a:lnTo>
                  <a:lnTo>
                    <a:pt x="80" y="104"/>
                  </a:lnTo>
                  <a:lnTo>
                    <a:pt x="88" y="100"/>
                  </a:lnTo>
                  <a:lnTo>
                    <a:pt x="96" y="94"/>
                  </a:lnTo>
                  <a:lnTo>
                    <a:pt x="100" y="88"/>
                  </a:lnTo>
                  <a:lnTo>
                    <a:pt x="104" y="80"/>
                  </a:lnTo>
                  <a:lnTo>
                    <a:pt x="108" y="72"/>
                  </a:lnTo>
                  <a:lnTo>
                    <a:pt x="108" y="62"/>
                  </a:lnTo>
                  <a:lnTo>
                    <a:pt x="108" y="62"/>
                  </a:lnTo>
                  <a:lnTo>
                    <a:pt x="108" y="52"/>
                  </a:lnTo>
                  <a:lnTo>
                    <a:pt x="104" y="44"/>
                  </a:lnTo>
                  <a:lnTo>
                    <a:pt x="100" y="36"/>
                  </a:lnTo>
                  <a:lnTo>
                    <a:pt x="96" y="30"/>
                  </a:lnTo>
                  <a:lnTo>
                    <a:pt x="88" y="24"/>
                  </a:lnTo>
                  <a:lnTo>
                    <a:pt x="80" y="20"/>
                  </a:lnTo>
                  <a:lnTo>
                    <a:pt x="72" y="18"/>
                  </a:lnTo>
                  <a:lnTo>
                    <a:pt x="64" y="18"/>
                  </a:lnTo>
                  <a:lnTo>
                    <a:pt x="6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208" name="Group 113">
            <a:extLst>
              <a:ext uri="{FF2B5EF4-FFF2-40B4-BE49-F238E27FC236}">
                <a16:creationId xmlns:a16="http://schemas.microsoft.com/office/drawing/2014/main" id="{90EAF137-C5EE-4C01-BADD-76110A520D94}"/>
              </a:ext>
            </a:extLst>
          </p:cNvPr>
          <p:cNvGrpSpPr>
            <a:grpSpLocks noChangeAspect="1"/>
          </p:cNvGrpSpPr>
          <p:nvPr/>
        </p:nvGrpSpPr>
        <p:grpSpPr bwMode="auto">
          <a:xfrm>
            <a:off x="2067516" y="3606478"/>
            <a:ext cx="413371" cy="461407"/>
            <a:chOff x="3133" y="2866"/>
            <a:chExt cx="742" cy="882"/>
          </a:xfrm>
        </p:grpSpPr>
        <p:sp>
          <p:nvSpPr>
            <p:cNvPr id="209" name="AutoShape 112">
              <a:extLst>
                <a:ext uri="{FF2B5EF4-FFF2-40B4-BE49-F238E27FC236}">
                  <a16:creationId xmlns:a16="http://schemas.microsoft.com/office/drawing/2014/main" id="{0060A9CC-0DD8-461A-A032-D3C5807B0A73}"/>
                </a:ext>
              </a:extLst>
            </p:cNvPr>
            <p:cNvSpPr>
              <a:spLocks noChangeAspect="1" noChangeArrowheads="1" noTextEdit="1"/>
            </p:cNvSpPr>
            <p:nvPr/>
          </p:nvSpPr>
          <p:spPr bwMode="auto">
            <a:xfrm>
              <a:off x="3133" y="2866"/>
              <a:ext cx="742" cy="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0" name="Freeform 114">
              <a:extLst>
                <a:ext uri="{FF2B5EF4-FFF2-40B4-BE49-F238E27FC236}">
                  <a16:creationId xmlns:a16="http://schemas.microsoft.com/office/drawing/2014/main" id="{B90775A0-DF49-4687-9F8B-CF03F65FC995}"/>
                </a:ext>
              </a:extLst>
            </p:cNvPr>
            <p:cNvSpPr>
              <a:spLocks/>
            </p:cNvSpPr>
            <p:nvPr/>
          </p:nvSpPr>
          <p:spPr bwMode="auto">
            <a:xfrm>
              <a:off x="3259" y="3464"/>
              <a:ext cx="396" cy="168"/>
            </a:xfrm>
            <a:custGeom>
              <a:avLst/>
              <a:gdLst>
                <a:gd name="T0" fmla="*/ 174 w 396"/>
                <a:gd name="T1" fmla="*/ 168 h 168"/>
                <a:gd name="T2" fmla="*/ 174 w 396"/>
                <a:gd name="T3" fmla="*/ 160 h 168"/>
                <a:gd name="T4" fmla="*/ 180 w 396"/>
                <a:gd name="T5" fmla="*/ 140 h 168"/>
                <a:gd name="T6" fmla="*/ 194 w 396"/>
                <a:gd name="T7" fmla="*/ 126 h 168"/>
                <a:gd name="T8" fmla="*/ 218 w 396"/>
                <a:gd name="T9" fmla="*/ 116 h 168"/>
                <a:gd name="T10" fmla="*/ 348 w 396"/>
                <a:gd name="T11" fmla="*/ 116 h 168"/>
                <a:gd name="T12" fmla="*/ 360 w 396"/>
                <a:gd name="T13" fmla="*/ 116 h 168"/>
                <a:gd name="T14" fmla="*/ 374 w 396"/>
                <a:gd name="T15" fmla="*/ 110 h 168"/>
                <a:gd name="T16" fmla="*/ 378 w 396"/>
                <a:gd name="T17" fmla="*/ 104 h 168"/>
                <a:gd name="T18" fmla="*/ 378 w 396"/>
                <a:gd name="T19" fmla="*/ 96 h 168"/>
                <a:gd name="T20" fmla="*/ 372 w 396"/>
                <a:gd name="T21" fmla="*/ 78 h 168"/>
                <a:gd name="T22" fmla="*/ 360 w 396"/>
                <a:gd name="T23" fmla="*/ 66 h 168"/>
                <a:gd name="T24" fmla="*/ 352 w 396"/>
                <a:gd name="T25" fmla="*/ 64 h 168"/>
                <a:gd name="T26" fmla="*/ 232 w 396"/>
                <a:gd name="T27" fmla="*/ 64 h 168"/>
                <a:gd name="T28" fmla="*/ 202 w 396"/>
                <a:gd name="T29" fmla="*/ 58 h 168"/>
                <a:gd name="T30" fmla="*/ 118 w 396"/>
                <a:gd name="T31" fmla="*/ 20 h 168"/>
                <a:gd name="T32" fmla="*/ 0 w 396"/>
                <a:gd name="T33" fmla="*/ 18 h 168"/>
                <a:gd name="T34" fmla="*/ 108 w 396"/>
                <a:gd name="T35" fmla="*/ 0 h 168"/>
                <a:gd name="T36" fmla="*/ 116 w 396"/>
                <a:gd name="T37" fmla="*/ 0 h 168"/>
                <a:gd name="T38" fmla="*/ 210 w 396"/>
                <a:gd name="T39" fmla="*/ 42 h 168"/>
                <a:gd name="T40" fmla="*/ 220 w 396"/>
                <a:gd name="T41" fmla="*/ 46 h 168"/>
                <a:gd name="T42" fmla="*/ 352 w 396"/>
                <a:gd name="T43" fmla="*/ 46 h 168"/>
                <a:gd name="T44" fmla="*/ 360 w 396"/>
                <a:gd name="T45" fmla="*/ 48 h 168"/>
                <a:gd name="T46" fmla="*/ 368 w 396"/>
                <a:gd name="T47" fmla="*/ 50 h 168"/>
                <a:gd name="T48" fmla="*/ 390 w 396"/>
                <a:gd name="T49" fmla="*/ 70 h 168"/>
                <a:gd name="T50" fmla="*/ 396 w 396"/>
                <a:gd name="T51" fmla="*/ 96 h 168"/>
                <a:gd name="T52" fmla="*/ 396 w 396"/>
                <a:gd name="T53" fmla="*/ 104 h 168"/>
                <a:gd name="T54" fmla="*/ 390 w 396"/>
                <a:gd name="T55" fmla="*/ 116 h 168"/>
                <a:gd name="T56" fmla="*/ 386 w 396"/>
                <a:gd name="T57" fmla="*/ 122 h 168"/>
                <a:gd name="T58" fmla="*/ 374 w 396"/>
                <a:gd name="T59" fmla="*/ 130 h 168"/>
                <a:gd name="T60" fmla="*/ 352 w 396"/>
                <a:gd name="T61" fmla="*/ 134 h 168"/>
                <a:gd name="T62" fmla="*/ 220 w 396"/>
                <a:gd name="T63" fmla="*/ 134 h 168"/>
                <a:gd name="T64" fmla="*/ 214 w 396"/>
                <a:gd name="T65" fmla="*/ 136 h 168"/>
                <a:gd name="T66" fmla="*/ 196 w 396"/>
                <a:gd name="T67" fmla="*/ 148 h 168"/>
                <a:gd name="T68" fmla="*/ 192 w 396"/>
                <a:gd name="T69" fmla="*/ 16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6" h="168">
                  <a:moveTo>
                    <a:pt x="192" y="168"/>
                  </a:moveTo>
                  <a:lnTo>
                    <a:pt x="174" y="168"/>
                  </a:lnTo>
                  <a:lnTo>
                    <a:pt x="174" y="160"/>
                  </a:lnTo>
                  <a:lnTo>
                    <a:pt x="174" y="160"/>
                  </a:lnTo>
                  <a:lnTo>
                    <a:pt x="176" y="148"/>
                  </a:lnTo>
                  <a:lnTo>
                    <a:pt x="180" y="140"/>
                  </a:lnTo>
                  <a:lnTo>
                    <a:pt x="186" y="132"/>
                  </a:lnTo>
                  <a:lnTo>
                    <a:pt x="194" y="126"/>
                  </a:lnTo>
                  <a:lnTo>
                    <a:pt x="210" y="120"/>
                  </a:lnTo>
                  <a:lnTo>
                    <a:pt x="218" y="116"/>
                  </a:lnTo>
                  <a:lnTo>
                    <a:pt x="220" y="116"/>
                  </a:lnTo>
                  <a:lnTo>
                    <a:pt x="348" y="116"/>
                  </a:lnTo>
                  <a:lnTo>
                    <a:pt x="348" y="116"/>
                  </a:lnTo>
                  <a:lnTo>
                    <a:pt x="360" y="116"/>
                  </a:lnTo>
                  <a:lnTo>
                    <a:pt x="368" y="114"/>
                  </a:lnTo>
                  <a:lnTo>
                    <a:pt x="374" y="110"/>
                  </a:lnTo>
                  <a:lnTo>
                    <a:pt x="374" y="110"/>
                  </a:lnTo>
                  <a:lnTo>
                    <a:pt x="378" y="104"/>
                  </a:lnTo>
                  <a:lnTo>
                    <a:pt x="378" y="96"/>
                  </a:lnTo>
                  <a:lnTo>
                    <a:pt x="378" y="96"/>
                  </a:lnTo>
                  <a:lnTo>
                    <a:pt x="378" y="86"/>
                  </a:lnTo>
                  <a:lnTo>
                    <a:pt x="372" y="78"/>
                  </a:lnTo>
                  <a:lnTo>
                    <a:pt x="366" y="70"/>
                  </a:lnTo>
                  <a:lnTo>
                    <a:pt x="360" y="66"/>
                  </a:lnTo>
                  <a:lnTo>
                    <a:pt x="360" y="66"/>
                  </a:lnTo>
                  <a:lnTo>
                    <a:pt x="352" y="64"/>
                  </a:lnTo>
                  <a:lnTo>
                    <a:pt x="232" y="64"/>
                  </a:lnTo>
                  <a:lnTo>
                    <a:pt x="232" y="64"/>
                  </a:lnTo>
                  <a:lnTo>
                    <a:pt x="216" y="64"/>
                  </a:lnTo>
                  <a:lnTo>
                    <a:pt x="202" y="58"/>
                  </a:lnTo>
                  <a:lnTo>
                    <a:pt x="118" y="20"/>
                  </a:lnTo>
                  <a:lnTo>
                    <a:pt x="118" y="20"/>
                  </a:lnTo>
                  <a:lnTo>
                    <a:pt x="108" y="18"/>
                  </a:lnTo>
                  <a:lnTo>
                    <a:pt x="0" y="18"/>
                  </a:lnTo>
                  <a:lnTo>
                    <a:pt x="0" y="0"/>
                  </a:lnTo>
                  <a:lnTo>
                    <a:pt x="108" y="0"/>
                  </a:lnTo>
                  <a:lnTo>
                    <a:pt x="108" y="0"/>
                  </a:lnTo>
                  <a:lnTo>
                    <a:pt x="116" y="0"/>
                  </a:lnTo>
                  <a:lnTo>
                    <a:pt x="124" y="2"/>
                  </a:lnTo>
                  <a:lnTo>
                    <a:pt x="210" y="42"/>
                  </a:lnTo>
                  <a:lnTo>
                    <a:pt x="210" y="42"/>
                  </a:lnTo>
                  <a:lnTo>
                    <a:pt x="220" y="46"/>
                  </a:lnTo>
                  <a:lnTo>
                    <a:pt x="232" y="46"/>
                  </a:lnTo>
                  <a:lnTo>
                    <a:pt x="352" y="46"/>
                  </a:lnTo>
                  <a:lnTo>
                    <a:pt x="352" y="46"/>
                  </a:lnTo>
                  <a:lnTo>
                    <a:pt x="360" y="48"/>
                  </a:lnTo>
                  <a:lnTo>
                    <a:pt x="368" y="50"/>
                  </a:lnTo>
                  <a:lnTo>
                    <a:pt x="368" y="50"/>
                  </a:lnTo>
                  <a:lnTo>
                    <a:pt x="380" y="60"/>
                  </a:lnTo>
                  <a:lnTo>
                    <a:pt x="390" y="70"/>
                  </a:lnTo>
                  <a:lnTo>
                    <a:pt x="394" y="82"/>
                  </a:lnTo>
                  <a:lnTo>
                    <a:pt x="396" y="96"/>
                  </a:lnTo>
                  <a:lnTo>
                    <a:pt x="396" y="96"/>
                  </a:lnTo>
                  <a:lnTo>
                    <a:pt x="396" y="104"/>
                  </a:lnTo>
                  <a:lnTo>
                    <a:pt x="394" y="110"/>
                  </a:lnTo>
                  <a:lnTo>
                    <a:pt x="390" y="116"/>
                  </a:lnTo>
                  <a:lnTo>
                    <a:pt x="386" y="122"/>
                  </a:lnTo>
                  <a:lnTo>
                    <a:pt x="386" y="122"/>
                  </a:lnTo>
                  <a:lnTo>
                    <a:pt x="380" y="126"/>
                  </a:lnTo>
                  <a:lnTo>
                    <a:pt x="374" y="130"/>
                  </a:lnTo>
                  <a:lnTo>
                    <a:pt x="362" y="134"/>
                  </a:lnTo>
                  <a:lnTo>
                    <a:pt x="352" y="134"/>
                  </a:lnTo>
                  <a:lnTo>
                    <a:pt x="346" y="134"/>
                  </a:lnTo>
                  <a:lnTo>
                    <a:pt x="220" y="134"/>
                  </a:lnTo>
                  <a:lnTo>
                    <a:pt x="220" y="134"/>
                  </a:lnTo>
                  <a:lnTo>
                    <a:pt x="214" y="136"/>
                  </a:lnTo>
                  <a:lnTo>
                    <a:pt x="204" y="142"/>
                  </a:lnTo>
                  <a:lnTo>
                    <a:pt x="196" y="148"/>
                  </a:lnTo>
                  <a:lnTo>
                    <a:pt x="192" y="154"/>
                  </a:lnTo>
                  <a:lnTo>
                    <a:pt x="192" y="160"/>
                  </a:lnTo>
                  <a:lnTo>
                    <a:pt x="192" y="16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1" name="Freeform 115">
              <a:extLst>
                <a:ext uri="{FF2B5EF4-FFF2-40B4-BE49-F238E27FC236}">
                  <a16:creationId xmlns:a16="http://schemas.microsoft.com/office/drawing/2014/main" id="{B4A1C5B9-D6F4-468D-B19E-5841AF603F32}"/>
                </a:ext>
              </a:extLst>
            </p:cNvPr>
            <p:cNvSpPr>
              <a:spLocks/>
            </p:cNvSpPr>
            <p:nvPr/>
          </p:nvSpPr>
          <p:spPr bwMode="auto">
            <a:xfrm>
              <a:off x="3259" y="3494"/>
              <a:ext cx="616" cy="254"/>
            </a:xfrm>
            <a:custGeom>
              <a:avLst/>
              <a:gdLst>
                <a:gd name="T0" fmla="*/ 304 w 616"/>
                <a:gd name="T1" fmla="*/ 254 h 254"/>
                <a:gd name="T2" fmla="*/ 266 w 616"/>
                <a:gd name="T3" fmla="*/ 246 h 254"/>
                <a:gd name="T4" fmla="*/ 78 w 616"/>
                <a:gd name="T5" fmla="*/ 178 h 254"/>
                <a:gd name="T6" fmla="*/ 0 w 616"/>
                <a:gd name="T7" fmla="*/ 160 h 254"/>
                <a:gd name="T8" fmla="*/ 254 w 616"/>
                <a:gd name="T9" fmla="*/ 222 h 254"/>
                <a:gd name="T10" fmla="*/ 270 w 616"/>
                <a:gd name="T11" fmla="*/ 228 h 254"/>
                <a:gd name="T12" fmla="*/ 304 w 616"/>
                <a:gd name="T13" fmla="*/ 236 h 254"/>
                <a:gd name="T14" fmla="*/ 320 w 616"/>
                <a:gd name="T15" fmla="*/ 234 h 254"/>
                <a:gd name="T16" fmla="*/ 344 w 616"/>
                <a:gd name="T17" fmla="*/ 224 h 254"/>
                <a:gd name="T18" fmla="*/ 568 w 616"/>
                <a:gd name="T19" fmla="*/ 76 h 254"/>
                <a:gd name="T20" fmla="*/ 584 w 616"/>
                <a:gd name="T21" fmla="*/ 64 h 254"/>
                <a:gd name="T22" fmla="*/ 596 w 616"/>
                <a:gd name="T23" fmla="*/ 50 h 254"/>
                <a:gd name="T24" fmla="*/ 596 w 616"/>
                <a:gd name="T25" fmla="*/ 44 h 254"/>
                <a:gd name="T26" fmla="*/ 592 w 616"/>
                <a:gd name="T27" fmla="*/ 28 h 254"/>
                <a:gd name="T28" fmla="*/ 588 w 616"/>
                <a:gd name="T29" fmla="*/ 24 h 254"/>
                <a:gd name="T30" fmla="*/ 572 w 616"/>
                <a:gd name="T31" fmla="*/ 18 h 254"/>
                <a:gd name="T32" fmla="*/ 548 w 616"/>
                <a:gd name="T33" fmla="*/ 24 h 254"/>
                <a:gd name="T34" fmla="*/ 520 w 616"/>
                <a:gd name="T35" fmla="*/ 38 h 254"/>
                <a:gd name="T36" fmla="*/ 502 w 616"/>
                <a:gd name="T37" fmla="*/ 50 h 254"/>
                <a:gd name="T38" fmla="*/ 438 w 616"/>
                <a:gd name="T39" fmla="*/ 82 h 254"/>
                <a:gd name="T40" fmla="*/ 390 w 616"/>
                <a:gd name="T41" fmla="*/ 100 h 254"/>
                <a:gd name="T42" fmla="*/ 360 w 616"/>
                <a:gd name="T43" fmla="*/ 104 h 254"/>
                <a:gd name="T44" fmla="*/ 368 w 616"/>
                <a:gd name="T45" fmla="*/ 86 h 254"/>
                <a:gd name="T46" fmla="*/ 388 w 616"/>
                <a:gd name="T47" fmla="*/ 82 h 254"/>
                <a:gd name="T48" fmla="*/ 434 w 616"/>
                <a:gd name="T49" fmla="*/ 64 h 254"/>
                <a:gd name="T50" fmla="*/ 494 w 616"/>
                <a:gd name="T51" fmla="*/ 32 h 254"/>
                <a:gd name="T52" fmla="*/ 510 w 616"/>
                <a:gd name="T53" fmla="*/ 24 h 254"/>
                <a:gd name="T54" fmla="*/ 534 w 616"/>
                <a:gd name="T55" fmla="*/ 10 h 254"/>
                <a:gd name="T56" fmla="*/ 564 w 616"/>
                <a:gd name="T57" fmla="*/ 0 h 254"/>
                <a:gd name="T58" fmla="*/ 586 w 616"/>
                <a:gd name="T59" fmla="*/ 2 h 254"/>
                <a:gd name="T60" fmla="*/ 600 w 616"/>
                <a:gd name="T61" fmla="*/ 10 h 254"/>
                <a:gd name="T62" fmla="*/ 606 w 616"/>
                <a:gd name="T63" fmla="*/ 16 h 254"/>
                <a:gd name="T64" fmla="*/ 614 w 616"/>
                <a:gd name="T65" fmla="*/ 32 h 254"/>
                <a:gd name="T66" fmla="*/ 614 w 616"/>
                <a:gd name="T67" fmla="*/ 48 h 254"/>
                <a:gd name="T68" fmla="*/ 612 w 616"/>
                <a:gd name="T69" fmla="*/ 58 h 254"/>
                <a:gd name="T70" fmla="*/ 594 w 616"/>
                <a:gd name="T71" fmla="*/ 80 h 254"/>
                <a:gd name="T72" fmla="*/ 578 w 616"/>
                <a:gd name="T73" fmla="*/ 92 h 254"/>
                <a:gd name="T74" fmla="*/ 354 w 616"/>
                <a:gd name="T75" fmla="*/ 238 h 254"/>
                <a:gd name="T76" fmla="*/ 340 w 616"/>
                <a:gd name="T77" fmla="*/ 246 h 254"/>
                <a:gd name="T78" fmla="*/ 304 w 616"/>
                <a:gd name="T79"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254">
                  <a:moveTo>
                    <a:pt x="304" y="254"/>
                  </a:moveTo>
                  <a:lnTo>
                    <a:pt x="304" y="254"/>
                  </a:lnTo>
                  <a:lnTo>
                    <a:pt x="284" y="250"/>
                  </a:lnTo>
                  <a:lnTo>
                    <a:pt x="266" y="246"/>
                  </a:lnTo>
                  <a:lnTo>
                    <a:pt x="246" y="238"/>
                  </a:lnTo>
                  <a:lnTo>
                    <a:pt x="78" y="178"/>
                  </a:lnTo>
                  <a:lnTo>
                    <a:pt x="0" y="178"/>
                  </a:lnTo>
                  <a:lnTo>
                    <a:pt x="0" y="160"/>
                  </a:lnTo>
                  <a:lnTo>
                    <a:pt x="82" y="160"/>
                  </a:lnTo>
                  <a:lnTo>
                    <a:pt x="254" y="222"/>
                  </a:lnTo>
                  <a:lnTo>
                    <a:pt x="254" y="222"/>
                  </a:lnTo>
                  <a:lnTo>
                    <a:pt x="270" y="228"/>
                  </a:lnTo>
                  <a:lnTo>
                    <a:pt x="286" y="234"/>
                  </a:lnTo>
                  <a:lnTo>
                    <a:pt x="304" y="236"/>
                  </a:lnTo>
                  <a:lnTo>
                    <a:pt x="304" y="236"/>
                  </a:lnTo>
                  <a:lnTo>
                    <a:pt x="320" y="234"/>
                  </a:lnTo>
                  <a:lnTo>
                    <a:pt x="332" y="230"/>
                  </a:lnTo>
                  <a:lnTo>
                    <a:pt x="344" y="224"/>
                  </a:lnTo>
                  <a:lnTo>
                    <a:pt x="568" y="76"/>
                  </a:lnTo>
                  <a:lnTo>
                    <a:pt x="568" y="76"/>
                  </a:lnTo>
                  <a:lnTo>
                    <a:pt x="576" y="72"/>
                  </a:lnTo>
                  <a:lnTo>
                    <a:pt x="584" y="64"/>
                  </a:lnTo>
                  <a:lnTo>
                    <a:pt x="592" y="56"/>
                  </a:lnTo>
                  <a:lnTo>
                    <a:pt x="596" y="50"/>
                  </a:lnTo>
                  <a:lnTo>
                    <a:pt x="596" y="44"/>
                  </a:lnTo>
                  <a:lnTo>
                    <a:pt x="596" y="44"/>
                  </a:lnTo>
                  <a:lnTo>
                    <a:pt x="596" y="36"/>
                  </a:lnTo>
                  <a:lnTo>
                    <a:pt x="592" y="28"/>
                  </a:lnTo>
                  <a:lnTo>
                    <a:pt x="592" y="28"/>
                  </a:lnTo>
                  <a:lnTo>
                    <a:pt x="588" y="24"/>
                  </a:lnTo>
                  <a:lnTo>
                    <a:pt x="584" y="20"/>
                  </a:lnTo>
                  <a:lnTo>
                    <a:pt x="572" y="18"/>
                  </a:lnTo>
                  <a:lnTo>
                    <a:pt x="560" y="20"/>
                  </a:lnTo>
                  <a:lnTo>
                    <a:pt x="548" y="24"/>
                  </a:lnTo>
                  <a:lnTo>
                    <a:pt x="528" y="32"/>
                  </a:lnTo>
                  <a:lnTo>
                    <a:pt x="520" y="38"/>
                  </a:lnTo>
                  <a:lnTo>
                    <a:pt x="520" y="38"/>
                  </a:lnTo>
                  <a:lnTo>
                    <a:pt x="502" y="50"/>
                  </a:lnTo>
                  <a:lnTo>
                    <a:pt x="462" y="70"/>
                  </a:lnTo>
                  <a:lnTo>
                    <a:pt x="438" y="82"/>
                  </a:lnTo>
                  <a:lnTo>
                    <a:pt x="414" y="92"/>
                  </a:lnTo>
                  <a:lnTo>
                    <a:pt x="390" y="100"/>
                  </a:lnTo>
                  <a:lnTo>
                    <a:pt x="370" y="104"/>
                  </a:lnTo>
                  <a:lnTo>
                    <a:pt x="360" y="104"/>
                  </a:lnTo>
                  <a:lnTo>
                    <a:pt x="360" y="86"/>
                  </a:lnTo>
                  <a:lnTo>
                    <a:pt x="368" y="86"/>
                  </a:lnTo>
                  <a:lnTo>
                    <a:pt x="368" y="86"/>
                  </a:lnTo>
                  <a:lnTo>
                    <a:pt x="388" y="82"/>
                  </a:lnTo>
                  <a:lnTo>
                    <a:pt x="410" y="74"/>
                  </a:lnTo>
                  <a:lnTo>
                    <a:pt x="434" y="64"/>
                  </a:lnTo>
                  <a:lnTo>
                    <a:pt x="456" y="54"/>
                  </a:lnTo>
                  <a:lnTo>
                    <a:pt x="494" y="32"/>
                  </a:lnTo>
                  <a:lnTo>
                    <a:pt x="510" y="24"/>
                  </a:lnTo>
                  <a:lnTo>
                    <a:pt x="510" y="24"/>
                  </a:lnTo>
                  <a:lnTo>
                    <a:pt x="522" y="16"/>
                  </a:lnTo>
                  <a:lnTo>
                    <a:pt x="534" y="10"/>
                  </a:lnTo>
                  <a:lnTo>
                    <a:pt x="548" y="4"/>
                  </a:lnTo>
                  <a:lnTo>
                    <a:pt x="564" y="0"/>
                  </a:lnTo>
                  <a:lnTo>
                    <a:pt x="578" y="0"/>
                  </a:lnTo>
                  <a:lnTo>
                    <a:pt x="586" y="2"/>
                  </a:lnTo>
                  <a:lnTo>
                    <a:pt x="594" y="6"/>
                  </a:lnTo>
                  <a:lnTo>
                    <a:pt x="600" y="10"/>
                  </a:lnTo>
                  <a:lnTo>
                    <a:pt x="606" y="16"/>
                  </a:lnTo>
                  <a:lnTo>
                    <a:pt x="606" y="16"/>
                  </a:lnTo>
                  <a:lnTo>
                    <a:pt x="612" y="24"/>
                  </a:lnTo>
                  <a:lnTo>
                    <a:pt x="614" y="32"/>
                  </a:lnTo>
                  <a:lnTo>
                    <a:pt x="616" y="40"/>
                  </a:lnTo>
                  <a:lnTo>
                    <a:pt x="614" y="48"/>
                  </a:lnTo>
                  <a:lnTo>
                    <a:pt x="614" y="48"/>
                  </a:lnTo>
                  <a:lnTo>
                    <a:pt x="612" y="58"/>
                  </a:lnTo>
                  <a:lnTo>
                    <a:pt x="606" y="66"/>
                  </a:lnTo>
                  <a:lnTo>
                    <a:pt x="594" y="80"/>
                  </a:lnTo>
                  <a:lnTo>
                    <a:pt x="582" y="88"/>
                  </a:lnTo>
                  <a:lnTo>
                    <a:pt x="578" y="92"/>
                  </a:lnTo>
                  <a:lnTo>
                    <a:pt x="354" y="238"/>
                  </a:lnTo>
                  <a:lnTo>
                    <a:pt x="354" y="238"/>
                  </a:lnTo>
                  <a:lnTo>
                    <a:pt x="350" y="242"/>
                  </a:lnTo>
                  <a:lnTo>
                    <a:pt x="340" y="246"/>
                  </a:lnTo>
                  <a:lnTo>
                    <a:pt x="324" y="252"/>
                  </a:lnTo>
                  <a:lnTo>
                    <a:pt x="304" y="254"/>
                  </a:lnTo>
                  <a:lnTo>
                    <a:pt x="304" y="25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2" name="Freeform 116">
              <a:extLst>
                <a:ext uri="{FF2B5EF4-FFF2-40B4-BE49-F238E27FC236}">
                  <a16:creationId xmlns:a16="http://schemas.microsoft.com/office/drawing/2014/main" id="{1174AEA9-FF35-42AC-A9C1-585D6013A5C8}"/>
                </a:ext>
              </a:extLst>
            </p:cNvPr>
            <p:cNvSpPr>
              <a:spLocks noEditPoints="1"/>
            </p:cNvSpPr>
            <p:nvPr/>
          </p:nvSpPr>
          <p:spPr bwMode="auto">
            <a:xfrm>
              <a:off x="3133" y="3428"/>
              <a:ext cx="144" cy="288"/>
            </a:xfrm>
            <a:custGeom>
              <a:avLst/>
              <a:gdLst>
                <a:gd name="T0" fmla="*/ 144 w 144"/>
                <a:gd name="T1" fmla="*/ 288 h 288"/>
                <a:gd name="T2" fmla="*/ 0 w 144"/>
                <a:gd name="T3" fmla="*/ 288 h 288"/>
                <a:gd name="T4" fmla="*/ 0 w 144"/>
                <a:gd name="T5" fmla="*/ 0 h 288"/>
                <a:gd name="T6" fmla="*/ 144 w 144"/>
                <a:gd name="T7" fmla="*/ 0 h 288"/>
                <a:gd name="T8" fmla="*/ 144 w 144"/>
                <a:gd name="T9" fmla="*/ 288 h 288"/>
                <a:gd name="T10" fmla="*/ 18 w 144"/>
                <a:gd name="T11" fmla="*/ 270 h 288"/>
                <a:gd name="T12" fmla="*/ 126 w 144"/>
                <a:gd name="T13" fmla="*/ 270 h 288"/>
                <a:gd name="T14" fmla="*/ 126 w 144"/>
                <a:gd name="T15" fmla="*/ 18 h 288"/>
                <a:gd name="T16" fmla="*/ 18 w 144"/>
                <a:gd name="T17" fmla="*/ 18 h 288"/>
                <a:gd name="T18" fmla="*/ 18 w 144"/>
                <a:gd name="T19" fmla="*/ 27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288">
                  <a:moveTo>
                    <a:pt x="144" y="288"/>
                  </a:moveTo>
                  <a:lnTo>
                    <a:pt x="0" y="288"/>
                  </a:lnTo>
                  <a:lnTo>
                    <a:pt x="0" y="0"/>
                  </a:lnTo>
                  <a:lnTo>
                    <a:pt x="144" y="0"/>
                  </a:lnTo>
                  <a:lnTo>
                    <a:pt x="144" y="288"/>
                  </a:lnTo>
                  <a:close/>
                  <a:moveTo>
                    <a:pt x="18" y="270"/>
                  </a:moveTo>
                  <a:lnTo>
                    <a:pt x="126" y="270"/>
                  </a:lnTo>
                  <a:lnTo>
                    <a:pt x="126" y="18"/>
                  </a:lnTo>
                  <a:lnTo>
                    <a:pt x="18" y="18"/>
                  </a:lnTo>
                  <a:lnTo>
                    <a:pt x="18" y="27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3" name="Rectangle 117">
              <a:extLst>
                <a:ext uri="{FF2B5EF4-FFF2-40B4-BE49-F238E27FC236}">
                  <a16:creationId xmlns:a16="http://schemas.microsoft.com/office/drawing/2014/main" id="{C2B42049-54CB-463A-8B38-993702A9F47A}"/>
                </a:ext>
              </a:extLst>
            </p:cNvPr>
            <p:cNvSpPr>
              <a:spLocks noChangeArrowheads="1"/>
            </p:cNvSpPr>
            <p:nvPr/>
          </p:nvSpPr>
          <p:spPr bwMode="auto">
            <a:xfrm>
              <a:off x="3197" y="3522"/>
              <a:ext cx="18" cy="17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4" name="Freeform 118">
              <a:extLst>
                <a:ext uri="{FF2B5EF4-FFF2-40B4-BE49-F238E27FC236}">
                  <a16:creationId xmlns:a16="http://schemas.microsoft.com/office/drawing/2014/main" id="{47F34DB5-E110-4487-893C-83E85F6A97A3}"/>
                </a:ext>
              </a:extLst>
            </p:cNvPr>
            <p:cNvSpPr>
              <a:spLocks/>
            </p:cNvSpPr>
            <p:nvPr/>
          </p:nvSpPr>
          <p:spPr bwMode="auto">
            <a:xfrm>
              <a:off x="3545" y="3230"/>
              <a:ext cx="76" cy="136"/>
            </a:xfrm>
            <a:custGeom>
              <a:avLst/>
              <a:gdLst>
                <a:gd name="T0" fmla="*/ 24 w 76"/>
                <a:gd name="T1" fmla="*/ 136 h 136"/>
                <a:gd name="T2" fmla="*/ 14 w 76"/>
                <a:gd name="T3" fmla="*/ 134 h 136"/>
                <a:gd name="T4" fmla="*/ 2 w 76"/>
                <a:gd name="T5" fmla="*/ 122 h 136"/>
                <a:gd name="T6" fmla="*/ 0 w 76"/>
                <a:gd name="T7" fmla="*/ 98 h 136"/>
                <a:gd name="T8" fmla="*/ 18 w 76"/>
                <a:gd name="T9" fmla="*/ 112 h 136"/>
                <a:gd name="T10" fmla="*/ 20 w 76"/>
                <a:gd name="T11" fmla="*/ 116 h 136"/>
                <a:gd name="T12" fmla="*/ 52 w 76"/>
                <a:gd name="T13" fmla="*/ 118 h 136"/>
                <a:gd name="T14" fmla="*/ 56 w 76"/>
                <a:gd name="T15" fmla="*/ 116 h 136"/>
                <a:gd name="T16" fmla="*/ 58 w 76"/>
                <a:gd name="T17" fmla="*/ 82 h 136"/>
                <a:gd name="T18" fmla="*/ 56 w 76"/>
                <a:gd name="T19" fmla="*/ 78 h 136"/>
                <a:gd name="T20" fmla="*/ 24 w 76"/>
                <a:gd name="T21" fmla="*/ 76 h 136"/>
                <a:gd name="T22" fmla="*/ 14 w 76"/>
                <a:gd name="T23" fmla="*/ 76 h 136"/>
                <a:gd name="T24" fmla="*/ 2 w 76"/>
                <a:gd name="T25" fmla="*/ 62 h 136"/>
                <a:gd name="T26" fmla="*/ 0 w 76"/>
                <a:gd name="T27" fmla="*/ 24 h 136"/>
                <a:gd name="T28" fmla="*/ 2 w 76"/>
                <a:gd name="T29" fmla="*/ 14 h 136"/>
                <a:gd name="T30" fmla="*/ 14 w 76"/>
                <a:gd name="T31" fmla="*/ 2 h 136"/>
                <a:gd name="T32" fmla="*/ 52 w 76"/>
                <a:gd name="T33" fmla="*/ 0 h 136"/>
                <a:gd name="T34" fmla="*/ 62 w 76"/>
                <a:gd name="T35" fmla="*/ 2 h 136"/>
                <a:gd name="T36" fmla="*/ 74 w 76"/>
                <a:gd name="T37" fmla="*/ 14 h 136"/>
                <a:gd name="T38" fmla="*/ 76 w 76"/>
                <a:gd name="T39" fmla="*/ 38 h 136"/>
                <a:gd name="T40" fmla="*/ 58 w 76"/>
                <a:gd name="T41" fmla="*/ 24 h 136"/>
                <a:gd name="T42" fmla="*/ 56 w 76"/>
                <a:gd name="T43" fmla="*/ 20 h 136"/>
                <a:gd name="T44" fmla="*/ 24 w 76"/>
                <a:gd name="T45" fmla="*/ 18 h 136"/>
                <a:gd name="T46" fmla="*/ 20 w 76"/>
                <a:gd name="T47" fmla="*/ 20 h 136"/>
                <a:gd name="T48" fmla="*/ 18 w 76"/>
                <a:gd name="T49" fmla="*/ 54 h 136"/>
                <a:gd name="T50" fmla="*/ 20 w 76"/>
                <a:gd name="T51" fmla="*/ 58 h 136"/>
                <a:gd name="T52" fmla="*/ 52 w 76"/>
                <a:gd name="T53" fmla="*/ 58 h 136"/>
                <a:gd name="T54" fmla="*/ 62 w 76"/>
                <a:gd name="T55" fmla="*/ 60 h 136"/>
                <a:gd name="T56" fmla="*/ 74 w 76"/>
                <a:gd name="T57" fmla="*/ 74 h 136"/>
                <a:gd name="T58" fmla="*/ 76 w 76"/>
                <a:gd name="T59" fmla="*/ 112 h 136"/>
                <a:gd name="T60" fmla="*/ 74 w 76"/>
                <a:gd name="T61" fmla="*/ 122 h 136"/>
                <a:gd name="T62" fmla="*/ 62 w 76"/>
                <a:gd name="T63" fmla="*/ 134 h 136"/>
                <a:gd name="T64" fmla="*/ 52 w 76"/>
                <a:gd name="T6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36">
                  <a:moveTo>
                    <a:pt x="52" y="136"/>
                  </a:moveTo>
                  <a:lnTo>
                    <a:pt x="24" y="136"/>
                  </a:lnTo>
                  <a:lnTo>
                    <a:pt x="24" y="136"/>
                  </a:lnTo>
                  <a:lnTo>
                    <a:pt x="14" y="134"/>
                  </a:lnTo>
                  <a:lnTo>
                    <a:pt x="6" y="128"/>
                  </a:lnTo>
                  <a:lnTo>
                    <a:pt x="2" y="122"/>
                  </a:lnTo>
                  <a:lnTo>
                    <a:pt x="0" y="112"/>
                  </a:lnTo>
                  <a:lnTo>
                    <a:pt x="0" y="98"/>
                  </a:lnTo>
                  <a:lnTo>
                    <a:pt x="18" y="98"/>
                  </a:lnTo>
                  <a:lnTo>
                    <a:pt x="18" y="112"/>
                  </a:lnTo>
                  <a:lnTo>
                    <a:pt x="18" y="112"/>
                  </a:lnTo>
                  <a:lnTo>
                    <a:pt x="20" y="116"/>
                  </a:lnTo>
                  <a:lnTo>
                    <a:pt x="24" y="118"/>
                  </a:lnTo>
                  <a:lnTo>
                    <a:pt x="52" y="118"/>
                  </a:lnTo>
                  <a:lnTo>
                    <a:pt x="52" y="118"/>
                  </a:lnTo>
                  <a:lnTo>
                    <a:pt x="56" y="116"/>
                  </a:lnTo>
                  <a:lnTo>
                    <a:pt x="58" y="112"/>
                  </a:lnTo>
                  <a:lnTo>
                    <a:pt x="58" y="82"/>
                  </a:lnTo>
                  <a:lnTo>
                    <a:pt x="58" y="82"/>
                  </a:lnTo>
                  <a:lnTo>
                    <a:pt x="56" y="78"/>
                  </a:lnTo>
                  <a:lnTo>
                    <a:pt x="52" y="76"/>
                  </a:lnTo>
                  <a:lnTo>
                    <a:pt x="24" y="76"/>
                  </a:lnTo>
                  <a:lnTo>
                    <a:pt x="24" y="76"/>
                  </a:lnTo>
                  <a:lnTo>
                    <a:pt x="14" y="76"/>
                  </a:lnTo>
                  <a:lnTo>
                    <a:pt x="6" y="70"/>
                  </a:lnTo>
                  <a:lnTo>
                    <a:pt x="2" y="62"/>
                  </a:lnTo>
                  <a:lnTo>
                    <a:pt x="0" y="54"/>
                  </a:lnTo>
                  <a:lnTo>
                    <a:pt x="0" y="24"/>
                  </a:lnTo>
                  <a:lnTo>
                    <a:pt x="0" y="24"/>
                  </a:lnTo>
                  <a:lnTo>
                    <a:pt x="2" y="14"/>
                  </a:lnTo>
                  <a:lnTo>
                    <a:pt x="6" y="6"/>
                  </a:lnTo>
                  <a:lnTo>
                    <a:pt x="14" y="2"/>
                  </a:lnTo>
                  <a:lnTo>
                    <a:pt x="24" y="0"/>
                  </a:lnTo>
                  <a:lnTo>
                    <a:pt x="52" y="0"/>
                  </a:lnTo>
                  <a:lnTo>
                    <a:pt x="52" y="0"/>
                  </a:lnTo>
                  <a:lnTo>
                    <a:pt x="62" y="2"/>
                  </a:lnTo>
                  <a:lnTo>
                    <a:pt x="70" y="6"/>
                  </a:lnTo>
                  <a:lnTo>
                    <a:pt x="74" y="14"/>
                  </a:lnTo>
                  <a:lnTo>
                    <a:pt x="76" y="24"/>
                  </a:lnTo>
                  <a:lnTo>
                    <a:pt x="76" y="38"/>
                  </a:lnTo>
                  <a:lnTo>
                    <a:pt x="58" y="38"/>
                  </a:lnTo>
                  <a:lnTo>
                    <a:pt x="58" y="24"/>
                  </a:lnTo>
                  <a:lnTo>
                    <a:pt x="58" y="24"/>
                  </a:lnTo>
                  <a:lnTo>
                    <a:pt x="56" y="20"/>
                  </a:lnTo>
                  <a:lnTo>
                    <a:pt x="52" y="18"/>
                  </a:lnTo>
                  <a:lnTo>
                    <a:pt x="24" y="18"/>
                  </a:lnTo>
                  <a:lnTo>
                    <a:pt x="24" y="18"/>
                  </a:lnTo>
                  <a:lnTo>
                    <a:pt x="20" y="20"/>
                  </a:lnTo>
                  <a:lnTo>
                    <a:pt x="18" y="24"/>
                  </a:lnTo>
                  <a:lnTo>
                    <a:pt x="18" y="54"/>
                  </a:lnTo>
                  <a:lnTo>
                    <a:pt x="18" y="54"/>
                  </a:lnTo>
                  <a:lnTo>
                    <a:pt x="20" y="58"/>
                  </a:lnTo>
                  <a:lnTo>
                    <a:pt x="24" y="58"/>
                  </a:lnTo>
                  <a:lnTo>
                    <a:pt x="52" y="58"/>
                  </a:lnTo>
                  <a:lnTo>
                    <a:pt x="52" y="58"/>
                  </a:lnTo>
                  <a:lnTo>
                    <a:pt x="62" y="60"/>
                  </a:lnTo>
                  <a:lnTo>
                    <a:pt x="70" y="66"/>
                  </a:lnTo>
                  <a:lnTo>
                    <a:pt x="74" y="74"/>
                  </a:lnTo>
                  <a:lnTo>
                    <a:pt x="76" y="82"/>
                  </a:lnTo>
                  <a:lnTo>
                    <a:pt x="76" y="112"/>
                  </a:lnTo>
                  <a:lnTo>
                    <a:pt x="76" y="112"/>
                  </a:lnTo>
                  <a:lnTo>
                    <a:pt x="74" y="122"/>
                  </a:lnTo>
                  <a:lnTo>
                    <a:pt x="70" y="128"/>
                  </a:lnTo>
                  <a:lnTo>
                    <a:pt x="62" y="134"/>
                  </a:lnTo>
                  <a:lnTo>
                    <a:pt x="52" y="136"/>
                  </a:lnTo>
                  <a:lnTo>
                    <a:pt x="52" y="13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5" name="Rectangle 119">
              <a:extLst>
                <a:ext uri="{FF2B5EF4-FFF2-40B4-BE49-F238E27FC236}">
                  <a16:creationId xmlns:a16="http://schemas.microsoft.com/office/drawing/2014/main" id="{F9A6A632-00F5-47B3-BDC5-76F68D1AAC65}"/>
                </a:ext>
              </a:extLst>
            </p:cNvPr>
            <p:cNvSpPr>
              <a:spLocks noChangeArrowheads="1"/>
            </p:cNvSpPr>
            <p:nvPr/>
          </p:nvSpPr>
          <p:spPr bwMode="auto">
            <a:xfrm>
              <a:off x="3575" y="3222"/>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6" name="Rectangle 120">
              <a:extLst>
                <a:ext uri="{FF2B5EF4-FFF2-40B4-BE49-F238E27FC236}">
                  <a16:creationId xmlns:a16="http://schemas.microsoft.com/office/drawing/2014/main" id="{6549FA10-67F8-4C9D-A59F-C69F6DC0B7B9}"/>
                </a:ext>
              </a:extLst>
            </p:cNvPr>
            <p:cNvSpPr>
              <a:spLocks noChangeArrowheads="1"/>
            </p:cNvSpPr>
            <p:nvPr/>
          </p:nvSpPr>
          <p:spPr bwMode="auto">
            <a:xfrm>
              <a:off x="3575" y="3356"/>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7" name="Freeform 121">
              <a:extLst>
                <a:ext uri="{FF2B5EF4-FFF2-40B4-BE49-F238E27FC236}">
                  <a16:creationId xmlns:a16="http://schemas.microsoft.com/office/drawing/2014/main" id="{FE96D2BD-43E8-4EE1-B96D-D225FF94D89F}"/>
                </a:ext>
              </a:extLst>
            </p:cNvPr>
            <p:cNvSpPr>
              <a:spLocks noEditPoints="1"/>
            </p:cNvSpPr>
            <p:nvPr/>
          </p:nvSpPr>
          <p:spPr bwMode="auto">
            <a:xfrm>
              <a:off x="3399" y="3114"/>
              <a:ext cx="368" cy="368"/>
            </a:xfrm>
            <a:custGeom>
              <a:avLst/>
              <a:gdLst>
                <a:gd name="T0" fmla="*/ 166 w 368"/>
                <a:gd name="T1" fmla="*/ 366 h 368"/>
                <a:gd name="T2" fmla="*/ 112 w 368"/>
                <a:gd name="T3" fmla="*/ 352 h 368"/>
                <a:gd name="T4" fmla="*/ 68 w 368"/>
                <a:gd name="T5" fmla="*/ 326 h 368"/>
                <a:gd name="T6" fmla="*/ 32 w 368"/>
                <a:gd name="T7" fmla="*/ 286 h 368"/>
                <a:gd name="T8" fmla="*/ 8 w 368"/>
                <a:gd name="T9" fmla="*/ 238 h 368"/>
                <a:gd name="T10" fmla="*/ 0 w 368"/>
                <a:gd name="T11" fmla="*/ 184 h 368"/>
                <a:gd name="T12" fmla="*/ 4 w 368"/>
                <a:gd name="T13" fmla="*/ 146 h 368"/>
                <a:gd name="T14" fmla="*/ 22 w 368"/>
                <a:gd name="T15" fmla="*/ 96 h 368"/>
                <a:gd name="T16" fmla="*/ 54 w 368"/>
                <a:gd name="T17" fmla="*/ 54 h 368"/>
                <a:gd name="T18" fmla="*/ 96 w 368"/>
                <a:gd name="T19" fmla="*/ 22 h 368"/>
                <a:gd name="T20" fmla="*/ 148 w 368"/>
                <a:gd name="T21" fmla="*/ 4 h 368"/>
                <a:gd name="T22" fmla="*/ 184 w 368"/>
                <a:gd name="T23" fmla="*/ 0 h 368"/>
                <a:gd name="T24" fmla="*/ 238 w 368"/>
                <a:gd name="T25" fmla="*/ 8 h 368"/>
                <a:gd name="T26" fmla="*/ 286 w 368"/>
                <a:gd name="T27" fmla="*/ 32 h 368"/>
                <a:gd name="T28" fmla="*/ 326 w 368"/>
                <a:gd name="T29" fmla="*/ 68 h 368"/>
                <a:gd name="T30" fmla="*/ 354 w 368"/>
                <a:gd name="T31" fmla="*/ 112 h 368"/>
                <a:gd name="T32" fmla="*/ 366 w 368"/>
                <a:gd name="T33" fmla="*/ 166 h 368"/>
                <a:gd name="T34" fmla="*/ 366 w 368"/>
                <a:gd name="T35" fmla="*/ 202 h 368"/>
                <a:gd name="T36" fmla="*/ 354 w 368"/>
                <a:gd name="T37" fmla="*/ 256 h 368"/>
                <a:gd name="T38" fmla="*/ 326 w 368"/>
                <a:gd name="T39" fmla="*/ 300 h 368"/>
                <a:gd name="T40" fmla="*/ 286 w 368"/>
                <a:gd name="T41" fmla="*/ 336 h 368"/>
                <a:gd name="T42" fmla="*/ 238 w 368"/>
                <a:gd name="T43" fmla="*/ 360 h 368"/>
                <a:gd name="T44" fmla="*/ 184 w 368"/>
                <a:gd name="T45" fmla="*/ 368 h 368"/>
                <a:gd name="T46" fmla="*/ 184 w 368"/>
                <a:gd name="T47" fmla="*/ 18 h 368"/>
                <a:gd name="T48" fmla="*/ 134 w 368"/>
                <a:gd name="T49" fmla="*/ 26 h 368"/>
                <a:gd name="T50" fmla="*/ 92 w 368"/>
                <a:gd name="T51" fmla="*/ 46 h 368"/>
                <a:gd name="T52" fmla="*/ 56 w 368"/>
                <a:gd name="T53" fmla="*/ 78 h 368"/>
                <a:gd name="T54" fmla="*/ 32 w 368"/>
                <a:gd name="T55" fmla="*/ 120 h 368"/>
                <a:gd name="T56" fmla="*/ 20 w 368"/>
                <a:gd name="T57" fmla="*/ 166 h 368"/>
                <a:gd name="T58" fmla="*/ 20 w 368"/>
                <a:gd name="T59" fmla="*/ 200 h 368"/>
                <a:gd name="T60" fmla="*/ 32 w 368"/>
                <a:gd name="T61" fmla="*/ 248 h 368"/>
                <a:gd name="T62" fmla="*/ 56 w 368"/>
                <a:gd name="T63" fmla="*/ 290 h 368"/>
                <a:gd name="T64" fmla="*/ 92 w 368"/>
                <a:gd name="T65" fmla="*/ 322 h 368"/>
                <a:gd name="T66" fmla="*/ 134 w 368"/>
                <a:gd name="T67" fmla="*/ 342 h 368"/>
                <a:gd name="T68" fmla="*/ 184 w 368"/>
                <a:gd name="T69" fmla="*/ 350 h 368"/>
                <a:gd name="T70" fmla="*/ 218 w 368"/>
                <a:gd name="T71" fmla="*/ 346 h 368"/>
                <a:gd name="T72" fmla="*/ 262 w 368"/>
                <a:gd name="T73" fmla="*/ 330 h 368"/>
                <a:gd name="T74" fmla="*/ 302 w 368"/>
                <a:gd name="T75" fmla="*/ 300 h 368"/>
                <a:gd name="T76" fmla="*/ 330 w 368"/>
                <a:gd name="T77" fmla="*/ 262 h 368"/>
                <a:gd name="T78" fmla="*/ 346 w 368"/>
                <a:gd name="T79" fmla="*/ 218 h 368"/>
                <a:gd name="T80" fmla="*/ 350 w 368"/>
                <a:gd name="T81" fmla="*/ 184 h 368"/>
                <a:gd name="T82" fmla="*/ 342 w 368"/>
                <a:gd name="T83" fmla="*/ 134 h 368"/>
                <a:gd name="T84" fmla="*/ 322 w 368"/>
                <a:gd name="T85" fmla="*/ 92 h 368"/>
                <a:gd name="T86" fmla="*/ 290 w 368"/>
                <a:gd name="T87" fmla="*/ 56 h 368"/>
                <a:gd name="T88" fmla="*/ 248 w 368"/>
                <a:gd name="T89" fmla="*/ 32 h 368"/>
                <a:gd name="T90" fmla="*/ 200 w 368"/>
                <a:gd name="T91" fmla="*/ 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8" h="368">
                  <a:moveTo>
                    <a:pt x="184" y="368"/>
                  </a:moveTo>
                  <a:lnTo>
                    <a:pt x="184" y="368"/>
                  </a:lnTo>
                  <a:lnTo>
                    <a:pt x="166" y="366"/>
                  </a:lnTo>
                  <a:lnTo>
                    <a:pt x="148" y="364"/>
                  </a:lnTo>
                  <a:lnTo>
                    <a:pt x="130" y="360"/>
                  </a:lnTo>
                  <a:lnTo>
                    <a:pt x="112" y="352"/>
                  </a:lnTo>
                  <a:lnTo>
                    <a:pt x="96" y="346"/>
                  </a:lnTo>
                  <a:lnTo>
                    <a:pt x="82" y="336"/>
                  </a:lnTo>
                  <a:lnTo>
                    <a:pt x="68" y="326"/>
                  </a:lnTo>
                  <a:lnTo>
                    <a:pt x="54" y="314"/>
                  </a:lnTo>
                  <a:lnTo>
                    <a:pt x="42" y="300"/>
                  </a:lnTo>
                  <a:lnTo>
                    <a:pt x="32" y="286"/>
                  </a:lnTo>
                  <a:lnTo>
                    <a:pt x="22" y="272"/>
                  </a:lnTo>
                  <a:lnTo>
                    <a:pt x="14" y="256"/>
                  </a:lnTo>
                  <a:lnTo>
                    <a:pt x="8" y="238"/>
                  </a:lnTo>
                  <a:lnTo>
                    <a:pt x="4" y="220"/>
                  </a:lnTo>
                  <a:lnTo>
                    <a:pt x="2" y="202"/>
                  </a:lnTo>
                  <a:lnTo>
                    <a:pt x="0" y="184"/>
                  </a:lnTo>
                  <a:lnTo>
                    <a:pt x="0" y="184"/>
                  </a:lnTo>
                  <a:lnTo>
                    <a:pt x="2" y="166"/>
                  </a:lnTo>
                  <a:lnTo>
                    <a:pt x="4" y="146"/>
                  </a:lnTo>
                  <a:lnTo>
                    <a:pt x="8" y="130"/>
                  </a:lnTo>
                  <a:lnTo>
                    <a:pt x="14" y="112"/>
                  </a:lnTo>
                  <a:lnTo>
                    <a:pt x="22" y="96"/>
                  </a:lnTo>
                  <a:lnTo>
                    <a:pt x="32" y="82"/>
                  </a:lnTo>
                  <a:lnTo>
                    <a:pt x="42" y="68"/>
                  </a:lnTo>
                  <a:lnTo>
                    <a:pt x="54" y="54"/>
                  </a:lnTo>
                  <a:lnTo>
                    <a:pt x="68" y="42"/>
                  </a:lnTo>
                  <a:lnTo>
                    <a:pt x="82" y="32"/>
                  </a:lnTo>
                  <a:lnTo>
                    <a:pt x="96" y="22"/>
                  </a:lnTo>
                  <a:lnTo>
                    <a:pt x="112" y="14"/>
                  </a:lnTo>
                  <a:lnTo>
                    <a:pt x="130" y="8"/>
                  </a:lnTo>
                  <a:lnTo>
                    <a:pt x="148" y="4"/>
                  </a:lnTo>
                  <a:lnTo>
                    <a:pt x="166" y="2"/>
                  </a:lnTo>
                  <a:lnTo>
                    <a:pt x="184" y="0"/>
                  </a:lnTo>
                  <a:lnTo>
                    <a:pt x="184" y="0"/>
                  </a:lnTo>
                  <a:lnTo>
                    <a:pt x="202" y="2"/>
                  </a:lnTo>
                  <a:lnTo>
                    <a:pt x="220" y="4"/>
                  </a:lnTo>
                  <a:lnTo>
                    <a:pt x="238" y="8"/>
                  </a:lnTo>
                  <a:lnTo>
                    <a:pt x="256" y="14"/>
                  </a:lnTo>
                  <a:lnTo>
                    <a:pt x="272" y="22"/>
                  </a:lnTo>
                  <a:lnTo>
                    <a:pt x="286" y="32"/>
                  </a:lnTo>
                  <a:lnTo>
                    <a:pt x="300" y="42"/>
                  </a:lnTo>
                  <a:lnTo>
                    <a:pt x="314" y="54"/>
                  </a:lnTo>
                  <a:lnTo>
                    <a:pt x="326" y="68"/>
                  </a:lnTo>
                  <a:lnTo>
                    <a:pt x="336" y="82"/>
                  </a:lnTo>
                  <a:lnTo>
                    <a:pt x="346" y="96"/>
                  </a:lnTo>
                  <a:lnTo>
                    <a:pt x="354" y="112"/>
                  </a:lnTo>
                  <a:lnTo>
                    <a:pt x="360" y="130"/>
                  </a:lnTo>
                  <a:lnTo>
                    <a:pt x="364" y="146"/>
                  </a:lnTo>
                  <a:lnTo>
                    <a:pt x="366" y="166"/>
                  </a:lnTo>
                  <a:lnTo>
                    <a:pt x="368" y="184"/>
                  </a:lnTo>
                  <a:lnTo>
                    <a:pt x="368" y="184"/>
                  </a:lnTo>
                  <a:lnTo>
                    <a:pt x="366" y="202"/>
                  </a:lnTo>
                  <a:lnTo>
                    <a:pt x="364" y="220"/>
                  </a:lnTo>
                  <a:lnTo>
                    <a:pt x="360" y="238"/>
                  </a:lnTo>
                  <a:lnTo>
                    <a:pt x="354" y="256"/>
                  </a:lnTo>
                  <a:lnTo>
                    <a:pt x="346" y="272"/>
                  </a:lnTo>
                  <a:lnTo>
                    <a:pt x="336" y="286"/>
                  </a:lnTo>
                  <a:lnTo>
                    <a:pt x="326" y="300"/>
                  </a:lnTo>
                  <a:lnTo>
                    <a:pt x="314" y="314"/>
                  </a:lnTo>
                  <a:lnTo>
                    <a:pt x="300" y="326"/>
                  </a:lnTo>
                  <a:lnTo>
                    <a:pt x="286" y="336"/>
                  </a:lnTo>
                  <a:lnTo>
                    <a:pt x="272" y="346"/>
                  </a:lnTo>
                  <a:lnTo>
                    <a:pt x="256" y="352"/>
                  </a:lnTo>
                  <a:lnTo>
                    <a:pt x="238" y="360"/>
                  </a:lnTo>
                  <a:lnTo>
                    <a:pt x="220" y="364"/>
                  </a:lnTo>
                  <a:lnTo>
                    <a:pt x="202" y="366"/>
                  </a:lnTo>
                  <a:lnTo>
                    <a:pt x="184" y="368"/>
                  </a:lnTo>
                  <a:lnTo>
                    <a:pt x="184" y="368"/>
                  </a:lnTo>
                  <a:close/>
                  <a:moveTo>
                    <a:pt x="184" y="18"/>
                  </a:moveTo>
                  <a:lnTo>
                    <a:pt x="184" y="18"/>
                  </a:lnTo>
                  <a:lnTo>
                    <a:pt x="168" y="20"/>
                  </a:lnTo>
                  <a:lnTo>
                    <a:pt x="150" y="22"/>
                  </a:lnTo>
                  <a:lnTo>
                    <a:pt x="134" y="26"/>
                  </a:lnTo>
                  <a:lnTo>
                    <a:pt x="120" y="32"/>
                  </a:lnTo>
                  <a:lnTo>
                    <a:pt x="106" y="38"/>
                  </a:lnTo>
                  <a:lnTo>
                    <a:pt x="92" y="46"/>
                  </a:lnTo>
                  <a:lnTo>
                    <a:pt x="78" y="56"/>
                  </a:lnTo>
                  <a:lnTo>
                    <a:pt x="68" y="66"/>
                  </a:lnTo>
                  <a:lnTo>
                    <a:pt x="56" y="78"/>
                  </a:lnTo>
                  <a:lnTo>
                    <a:pt x="46" y="92"/>
                  </a:lnTo>
                  <a:lnTo>
                    <a:pt x="38" y="106"/>
                  </a:lnTo>
                  <a:lnTo>
                    <a:pt x="32" y="120"/>
                  </a:lnTo>
                  <a:lnTo>
                    <a:pt x="26" y="134"/>
                  </a:lnTo>
                  <a:lnTo>
                    <a:pt x="22" y="150"/>
                  </a:lnTo>
                  <a:lnTo>
                    <a:pt x="20" y="166"/>
                  </a:lnTo>
                  <a:lnTo>
                    <a:pt x="18" y="184"/>
                  </a:lnTo>
                  <a:lnTo>
                    <a:pt x="18" y="184"/>
                  </a:lnTo>
                  <a:lnTo>
                    <a:pt x="20" y="200"/>
                  </a:lnTo>
                  <a:lnTo>
                    <a:pt x="22" y="218"/>
                  </a:lnTo>
                  <a:lnTo>
                    <a:pt x="26" y="234"/>
                  </a:lnTo>
                  <a:lnTo>
                    <a:pt x="32" y="248"/>
                  </a:lnTo>
                  <a:lnTo>
                    <a:pt x="38" y="262"/>
                  </a:lnTo>
                  <a:lnTo>
                    <a:pt x="46" y="276"/>
                  </a:lnTo>
                  <a:lnTo>
                    <a:pt x="56" y="290"/>
                  </a:lnTo>
                  <a:lnTo>
                    <a:pt x="68" y="300"/>
                  </a:lnTo>
                  <a:lnTo>
                    <a:pt x="78" y="312"/>
                  </a:lnTo>
                  <a:lnTo>
                    <a:pt x="92" y="322"/>
                  </a:lnTo>
                  <a:lnTo>
                    <a:pt x="106" y="330"/>
                  </a:lnTo>
                  <a:lnTo>
                    <a:pt x="120" y="336"/>
                  </a:lnTo>
                  <a:lnTo>
                    <a:pt x="134" y="342"/>
                  </a:lnTo>
                  <a:lnTo>
                    <a:pt x="150" y="346"/>
                  </a:lnTo>
                  <a:lnTo>
                    <a:pt x="168" y="348"/>
                  </a:lnTo>
                  <a:lnTo>
                    <a:pt x="184" y="350"/>
                  </a:lnTo>
                  <a:lnTo>
                    <a:pt x="184" y="350"/>
                  </a:lnTo>
                  <a:lnTo>
                    <a:pt x="200" y="348"/>
                  </a:lnTo>
                  <a:lnTo>
                    <a:pt x="218" y="346"/>
                  </a:lnTo>
                  <a:lnTo>
                    <a:pt x="234" y="342"/>
                  </a:lnTo>
                  <a:lnTo>
                    <a:pt x="248" y="336"/>
                  </a:lnTo>
                  <a:lnTo>
                    <a:pt x="262" y="330"/>
                  </a:lnTo>
                  <a:lnTo>
                    <a:pt x="276" y="322"/>
                  </a:lnTo>
                  <a:lnTo>
                    <a:pt x="290" y="312"/>
                  </a:lnTo>
                  <a:lnTo>
                    <a:pt x="302" y="300"/>
                  </a:lnTo>
                  <a:lnTo>
                    <a:pt x="312" y="290"/>
                  </a:lnTo>
                  <a:lnTo>
                    <a:pt x="322" y="276"/>
                  </a:lnTo>
                  <a:lnTo>
                    <a:pt x="330" y="262"/>
                  </a:lnTo>
                  <a:lnTo>
                    <a:pt x="336" y="248"/>
                  </a:lnTo>
                  <a:lnTo>
                    <a:pt x="342" y="234"/>
                  </a:lnTo>
                  <a:lnTo>
                    <a:pt x="346" y="218"/>
                  </a:lnTo>
                  <a:lnTo>
                    <a:pt x="348" y="200"/>
                  </a:lnTo>
                  <a:lnTo>
                    <a:pt x="350" y="184"/>
                  </a:lnTo>
                  <a:lnTo>
                    <a:pt x="350" y="184"/>
                  </a:lnTo>
                  <a:lnTo>
                    <a:pt x="348" y="166"/>
                  </a:lnTo>
                  <a:lnTo>
                    <a:pt x="346" y="150"/>
                  </a:lnTo>
                  <a:lnTo>
                    <a:pt x="342" y="134"/>
                  </a:lnTo>
                  <a:lnTo>
                    <a:pt x="336" y="120"/>
                  </a:lnTo>
                  <a:lnTo>
                    <a:pt x="330" y="106"/>
                  </a:lnTo>
                  <a:lnTo>
                    <a:pt x="322" y="92"/>
                  </a:lnTo>
                  <a:lnTo>
                    <a:pt x="312" y="78"/>
                  </a:lnTo>
                  <a:lnTo>
                    <a:pt x="302" y="66"/>
                  </a:lnTo>
                  <a:lnTo>
                    <a:pt x="290" y="56"/>
                  </a:lnTo>
                  <a:lnTo>
                    <a:pt x="276" y="46"/>
                  </a:lnTo>
                  <a:lnTo>
                    <a:pt x="262" y="38"/>
                  </a:lnTo>
                  <a:lnTo>
                    <a:pt x="248" y="32"/>
                  </a:lnTo>
                  <a:lnTo>
                    <a:pt x="234" y="26"/>
                  </a:lnTo>
                  <a:lnTo>
                    <a:pt x="218" y="22"/>
                  </a:lnTo>
                  <a:lnTo>
                    <a:pt x="200" y="20"/>
                  </a:lnTo>
                  <a:lnTo>
                    <a:pt x="184" y="18"/>
                  </a:lnTo>
                  <a:lnTo>
                    <a:pt x="18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8" name="Freeform 122">
              <a:extLst>
                <a:ext uri="{FF2B5EF4-FFF2-40B4-BE49-F238E27FC236}">
                  <a16:creationId xmlns:a16="http://schemas.microsoft.com/office/drawing/2014/main" id="{FDECE361-061D-4D3A-B95C-AAC18DD3890E}"/>
                </a:ext>
              </a:extLst>
            </p:cNvPr>
            <p:cNvSpPr>
              <a:spLocks noEditPoints="1"/>
            </p:cNvSpPr>
            <p:nvPr/>
          </p:nvSpPr>
          <p:spPr bwMode="auto">
            <a:xfrm>
              <a:off x="3463" y="3178"/>
              <a:ext cx="240" cy="240"/>
            </a:xfrm>
            <a:custGeom>
              <a:avLst/>
              <a:gdLst>
                <a:gd name="T0" fmla="*/ 120 w 240"/>
                <a:gd name="T1" fmla="*/ 240 h 240"/>
                <a:gd name="T2" fmla="*/ 96 w 240"/>
                <a:gd name="T3" fmla="*/ 238 h 240"/>
                <a:gd name="T4" fmla="*/ 52 w 240"/>
                <a:gd name="T5" fmla="*/ 220 h 240"/>
                <a:gd name="T6" fmla="*/ 20 w 240"/>
                <a:gd name="T7" fmla="*/ 188 h 240"/>
                <a:gd name="T8" fmla="*/ 2 w 240"/>
                <a:gd name="T9" fmla="*/ 144 h 240"/>
                <a:gd name="T10" fmla="*/ 0 w 240"/>
                <a:gd name="T11" fmla="*/ 120 h 240"/>
                <a:gd name="T12" fmla="*/ 0 w 240"/>
                <a:gd name="T13" fmla="*/ 108 h 240"/>
                <a:gd name="T14" fmla="*/ 10 w 240"/>
                <a:gd name="T15" fmla="*/ 74 h 240"/>
                <a:gd name="T16" fmla="*/ 34 w 240"/>
                <a:gd name="T17" fmla="*/ 34 h 240"/>
                <a:gd name="T18" fmla="*/ 74 w 240"/>
                <a:gd name="T19" fmla="*/ 8 h 240"/>
                <a:gd name="T20" fmla="*/ 108 w 240"/>
                <a:gd name="T21" fmla="*/ 0 h 240"/>
                <a:gd name="T22" fmla="*/ 120 w 240"/>
                <a:gd name="T23" fmla="*/ 0 h 240"/>
                <a:gd name="T24" fmla="*/ 144 w 240"/>
                <a:gd name="T25" fmla="*/ 2 h 240"/>
                <a:gd name="T26" fmla="*/ 188 w 240"/>
                <a:gd name="T27" fmla="*/ 20 h 240"/>
                <a:gd name="T28" fmla="*/ 220 w 240"/>
                <a:gd name="T29" fmla="*/ 52 h 240"/>
                <a:gd name="T30" fmla="*/ 238 w 240"/>
                <a:gd name="T31" fmla="*/ 96 h 240"/>
                <a:gd name="T32" fmla="*/ 240 w 240"/>
                <a:gd name="T33" fmla="*/ 120 h 240"/>
                <a:gd name="T34" fmla="*/ 240 w 240"/>
                <a:gd name="T35" fmla="*/ 132 h 240"/>
                <a:gd name="T36" fmla="*/ 230 w 240"/>
                <a:gd name="T37" fmla="*/ 166 h 240"/>
                <a:gd name="T38" fmla="*/ 206 w 240"/>
                <a:gd name="T39" fmla="*/ 204 h 240"/>
                <a:gd name="T40" fmla="*/ 166 w 240"/>
                <a:gd name="T41" fmla="*/ 230 h 240"/>
                <a:gd name="T42" fmla="*/ 132 w 240"/>
                <a:gd name="T43" fmla="*/ 240 h 240"/>
                <a:gd name="T44" fmla="*/ 120 w 240"/>
                <a:gd name="T45" fmla="*/ 240 h 240"/>
                <a:gd name="T46" fmla="*/ 120 w 240"/>
                <a:gd name="T47" fmla="*/ 18 h 240"/>
                <a:gd name="T48" fmla="*/ 80 w 240"/>
                <a:gd name="T49" fmla="*/ 26 h 240"/>
                <a:gd name="T50" fmla="*/ 48 w 240"/>
                <a:gd name="T51" fmla="*/ 48 h 240"/>
                <a:gd name="T52" fmla="*/ 26 w 240"/>
                <a:gd name="T53" fmla="*/ 80 h 240"/>
                <a:gd name="T54" fmla="*/ 18 w 240"/>
                <a:gd name="T55" fmla="*/ 120 h 240"/>
                <a:gd name="T56" fmla="*/ 20 w 240"/>
                <a:gd name="T57" fmla="*/ 140 h 240"/>
                <a:gd name="T58" fmla="*/ 36 w 240"/>
                <a:gd name="T59" fmla="*/ 178 h 240"/>
                <a:gd name="T60" fmla="*/ 62 w 240"/>
                <a:gd name="T61" fmla="*/ 204 h 240"/>
                <a:gd name="T62" fmla="*/ 100 w 240"/>
                <a:gd name="T63" fmla="*/ 220 h 240"/>
                <a:gd name="T64" fmla="*/ 120 w 240"/>
                <a:gd name="T65" fmla="*/ 222 h 240"/>
                <a:gd name="T66" fmla="*/ 160 w 240"/>
                <a:gd name="T67" fmla="*/ 214 h 240"/>
                <a:gd name="T68" fmla="*/ 192 w 240"/>
                <a:gd name="T69" fmla="*/ 192 h 240"/>
                <a:gd name="T70" fmla="*/ 214 w 240"/>
                <a:gd name="T71" fmla="*/ 160 h 240"/>
                <a:gd name="T72" fmla="*/ 222 w 240"/>
                <a:gd name="T73" fmla="*/ 120 h 240"/>
                <a:gd name="T74" fmla="*/ 220 w 240"/>
                <a:gd name="T75" fmla="*/ 100 h 240"/>
                <a:gd name="T76" fmla="*/ 204 w 240"/>
                <a:gd name="T77" fmla="*/ 62 h 240"/>
                <a:gd name="T78" fmla="*/ 178 w 240"/>
                <a:gd name="T79" fmla="*/ 36 h 240"/>
                <a:gd name="T80" fmla="*/ 140 w 240"/>
                <a:gd name="T81" fmla="*/ 20 h 240"/>
                <a:gd name="T82" fmla="*/ 120 w 240"/>
                <a:gd name="T83" fmla="*/ 1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0" h="240">
                  <a:moveTo>
                    <a:pt x="120" y="240"/>
                  </a:moveTo>
                  <a:lnTo>
                    <a:pt x="120" y="240"/>
                  </a:lnTo>
                  <a:lnTo>
                    <a:pt x="108" y="240"/>
                  </a:lnTo>
                  <a:lnTo>
                    <a:pt x="96" y="238"/>
                  </a:lnTo>
                  <a:lnTo>
                    <a:pt x="74" y="230"/>
                  </a:lnTo>
                  <a:lnTo>
                    <a:pt x="52" y="220"/>
                  </a:lnTo>
                  <a:lnTo>
                    <a:pt x="34" y="204"/>
                  </a:lnTo>
                  <a:lnTo>
                    <a:pt x="20" y="188"/>
                  </a:lnTo>
                  <a:lnTo>
                    <a:pt x="10" y="166"/>
                  </a:lnTo>
                  <a:lnTo>
                    <a:pt x="2" y="144"/>
                  </a:lnTo>
                  <a:lnTo>
                    <a:pt x="0" y="132"/>
                  </a:lnTo>
                  <a:lnTo>
                    <a:pt x="0" y="120"/>
                  </a:lnTo>
                  <a:lnTo>
                    <a:pt x="0" y="120"/>
                  </a:lnTo>
                  <a:lnTo>
                    <a:pt x="0" y="108"/>
                  </a:lnTo>
                  <a:lnTo>
                    <a:pt x="2" y="96"/>
                  </a:lnTo>
                  <a:lnTo>
                    <a:pt x="10" y="74"/>
                  </a:lnTo>
                  <a:lnTo>
                    <a:pt x="20" y="52"/>
                  </a:lnTo>
                  <a:lnTo>
                    <a:pt x="34" y="34"/>
                  </a:lnTo>
                  <a:lnTo>
                    <a:pt x="52" y="20"/>
                  </a:lnTo>
                  <a:lnTo>
                    <a:pt x="74" y="8"/>
                  </a:lnTo>
                  <a:lnTo>
                    <a:pt x="96" y="2"/>
                  </a:lnTo>
                  <a:lnTo>
                    <a:pt x="108" y="0"/>
                  </a:lnTo>
                  <a:lnTo>
                    <a:pt x="120" y="0"/>
                  </a:lnTo>
                  <a:lnTo>
                    <a:pt x="120" y="0"/>
                  </a:lnTo>
                  <a:lnTo>
                    <a:pt x="132" y="0"/>
                  </a:lnTo>
                  <a:lnTo>
                    <a:pt x="144" y="2"/>
                  </a:lnTo>
                  <a:lnTo>
                    <a:pt x="166" y="8"/>
                  </a:lnTo>
                  <a:lnTo>
                    <a:pt x="188" y="20"/>
                  </a:lnTo>
                  <a:lnTo>
                    <a:pt x="206" y="34"/>
                  </a:lnTo>
                  <a:lnTo>
                    <a:pt x="220" y="52"/>
                  </a:lnTo>
                  <a:lnTo>
                    <a:pt x="230" y="74"/>
                  </a:lnTo>
                  <a:lnTo>
                    <a:pt x="238" y="96"/>
                  </a:lnTo>
                  <a:lnTo>
                    <a:pt x="240" y="108"/>
                  </a:lnTo>
                  <a:lnTo>
                    <a:pt x="240" y="120"/>
                  </a:lnTo>
                  <a:lnTo>
                    <a:pt x="240" y="120"/>
                  </a:lnTo>
                  <a:lnTo>
                    <a:pt x="240" y="132"/>
                  </a:lnTo>
                  <a:lnTo>
                    <a:pt x="238" y="144"/>
                  </a:lnTo>
                  <a:lnTo>
                    <a:pt x="230" y="166"/>
                  </a:lnTo>
                  <a:lnTo>
                    <a:pt x="220" y="188"/>
                  </a:lnTo>
                  <a:lnTo>
                    <a:pt x="206" y="204"/>
                  </a:lnTo>
                  <a:lnTo>
                    <a:pt x="188" y="220"/>
                  </a:lnTo>
                  <a:lnTo>
                    <a:pt x="166" y="230"/>
                  </a:lnTo>
                  <a:lnTo>
                    <a:pt x="144" y="238"/>
                  </a:lnTo>
                  <a:lnTo>
                    <a:pt x="132" y="240"/>
                  </a:lnTo>
                  <a:lnTo>
                    <a:pt x="120" y="240"/>
                  </a:lnTo>
                  <a:lnTo>
                    <a:pt x="120" y="240"/>
                  </a:lnTo>
                  <a:close/>
                  <a:moveTo>
                    <a:pt x="120" y="18"/>
                  </a:moveTo>
                  <a:lnTo>
                    <a:pt x="120" y="18"/>
                  </a:lnTo>
                  <a:lnTo>
                    <a:pt x="100" y="20"/>
                  </a:lnTo>
                  <a:lnTo>
                    <a:pt x="80" y="26"/>
                  </a:lnTo>
                  <a:lnTo>
                    <a:pt x="62" y="36"/>
                  </a:lnTo>
                  <a:lnTo>
                    <a:pt x="48" y="48"/>
                  </a:lnTo>
                  <a:lnTo>
                    <a:pt x="36" y="62"/>
                  </a:lnTo>
                  <a:lnTo>
                    <a:pt x="26" y="80"/>
                  </a:lnTo>
                  <a:lnTo>
                    <a:pt x="20" y="100"/>
                  </a:lnTo>
                  <a:lnTo>
                    <a:pt x="18" y="120"/>
                  </a:lnTo>
                  <a:lnTo>
                    <a:pt x="18" y="120"/>
                  </a:lnTo>
                  <a:lnTo>
                    <a:pt x="20" y="140"/>
                  </a:lnTo>
                  <a:lnTo>
                    <a:pt x="26" y="160"/>
                  </a:lnTo>
                  <a:lnTo>
                    <a:pt x="36" y="178"/>
                  </a:lnTo>
                  <a:lnTo>
                    <a:pt x="48" y="192"/>
                  </a:lnTo>
                  <a:lnTo>
                    <a:pt x="62" y="204"/>
                  </a:lnTo>
                  <a:lnTo>
                    <a:pt x="80" y="214"/>
                  </a:lnTo>
                  <a:lnTo>
                    <a:pt x="100" y="220"/>
                  </a:lnTo>
                  <a:lnTo>
                    <a:pt x="120" y="222"/>
                  </a:lnTo>
                  <a:lnTo>
                    <a:pt x="120" y="222"/>
                  </a:lnTo>
                  <a:lnTo>
                    <a:pt x="140" y="220"/>
                  </a:lnTo>
                  <a:lnTo>
                    <a:pt x="160" y="214"/>
                  </a:lnTo>
                  <a:lnTo>
                    <a:pt x="178" y="204"/>
                  </a:lnTo>
                  <a:lnTo>
                    <a:pt x="192" y="192"/>
                  </a:lnTo>
                  <a:lnTo>
                    <a:pt x="204" y="178"/>
                  </a:lnTo>
                  <a:lnTo>
                    <a:pt x="214" y="160"/>
                  </a:lnTo>
                  <a:lnTo>
                    <a:pt x="220" y="140"/>
                  </a:lnTo>
                  <a:lnTo>
                    <a:pt x="222" y="120"/>
                  </a:lnTo>
                  <a:lnTo>
                    <a:pt x="222" y="120"/>
                  </a:lnTo>
                  <a:lnTo>
                    <a:pt x="220" y="100"/>
                  </a:lnTo>
                  <a:lnTo>
                    <a:pt x="214" y="80"/>
                  </a:lnTo>
                  <a:lnTo>
                    <a:pt x="204" y="62"/>
                  </a:lnTo>
                  <a:lnTo>
                    <a:pt x="192" y="48"/>
                  </a:lnTo>
                  <a:lnTo>
                    <a:pt x="178" y="36"/>
                  </a:lnTo>
                  <a:lnTo>
                    <a:pt x="160" y="26"/>
                  </a:lnTo>
                  <a:lnTo>
                    <a:pt x="140" y="20"/>
                  </a:lnTo>
                  <a:lnTo>
                    <a:pt x="120" y="18"/>
                  </a:lnTo>
                  <a:lnTo>
                    <a:pt x="120"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9" name="Rectangle 123">
              <a:extLst>
                <a:ext uri="{FF2B5EF4-FFF2-40B4-BE49-F238E27FC236}">
                  <a16:creationId xmlns:a16="http://schemas.microsoft.com/office/drawing/2014/main" id="{47AE2E27-2745-4416-9BA6-67C2A970CFAD}"/>
                </a:ext>
              </a:extLst>
            </p:cNvPr>
            <p:cNvSpPr>
              <a:spLocks noChangeArrowheads="1"/>
            </p:cNvSpPr>
            <p:nvPr/>
          </p:nvSpPr>
          <p:spPr bwMode="auto">
            <a:xfrm>
              <a:off x="350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0" name="Rectangle 124">
              <a:extLst>
                <a:ext uri="{FF2B5EF4-FFF2-40B4-BE49-F238E27FC236}">
                  <a16:creationId xmlns:a16="http://schemas.microsoft.com/office/drawing/2014/main" id="{E889804D-F9B5-4A77-B39F-CA5B9BFEFBB4}"/>
                </a:ext>
              </a:extLst>
            </p:cNvPr>
            <p:cNvSpPr>
              <a:spLocks noChangeArrowheads="1"/>
            </p:cNvSpPr>
            <p:nvPr/>
          </p:nvSpPr>
          <p:spPr bwMode="auto">
            <a:xfrm>
              <a:off x="363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1" name="Rectangle 125">
              <a:extLst>
                <a:ext uri="{FF2B5EF4-FFF2-40B4-BE49-F238E27FC236}">
                  <a16:creationId xmlns:a16="http://schemas.microsoft.com/office/drawing/2014/main" id="{B2DB065F-3DDD-44D3-8F33-9F77233B1049}"/>
                </a:ext>
              </a:extLst>
            </p:cNvPr>
            <p:cNvSpPr>
              <a:spLocks noChangeArrowheads="1"/>
            </p:cNvSpPr>
            <p:nvPr/>
          </p:nvSpPr>
          <p:spPr bwMode="auto">
            <a:xfrm>
              <a:off x="3517" y="2922"/>
              <a:ext cx="18" cy="7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2" name="Rectangle 126">
              <a:extLst>
                <a:ext uri="{FF2B5EF4-FFF2-40B4-BE49-F238E27FC236}">
                  <a16:creationId xmlns:a16="http://schemas.microsoft.com/office/drawing/2014/main" id="{0607F99C-158C-4F60-BB7E-934FE406D6DD}"/>
                </a:ext>
              </a:extLst>
            </p:cNvPr>
            <p:cNvSpPr>
              <a:spLocks noChangeArrowheads="1"/>
            </p:cNvSpPr>
            <p:nvPr/>
          </p:nvSpPr>
          <p:spPr bwMode="auto">
            <a:xfrm>
              <a:off x="3517" y="3012"/>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3" name="Rectangle 127">
              <a:extLst>
                <a:ext uri="{FF2B5EF4-FFF2-40B4-BE49-F238E27FC236}">
                  <a16:creationId xmlns:a16="http://schemas.microsoft.com/office/drawing/2014/main" id="{54DA2CC1-5B87-4178-81D4-7203EC34359D}"/>
                </a:ext>
              </a:extLst>
            </p:cNvPr>
            <p:cNvSpPr>
              <a:spLocks noChangeArrowheads="1"/>
            </p:cNvSpPr>
            <p:nvPr/>
          </p:nvSpPr>
          <p:spPr bwMode="auto">
            <a:xfrm>
              <a:off x="3559" y="2866"/>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4" name="Rectangle 128">
              <a:extLst>
                <a:ext uri="{FF2B5EF4-FFF2-40B4-BE49-F238E27FC236}">
                  <a16:creationId xmlns:a16="http://schemas.microsoft.com/office/drawing/2014/main" id="{5D1743AD-B056-4942-A871-10DE8056A1EC}"/>
                </a:ext>
              </a:extLst>
            </p:cNvPr>
            <p:cNvSpPr>
              <a:spLocks noChangeArrowheads="1"/>
            </p:cNvSpPr>
            <p:nvPr/>
          </p:nvSpPr>
          <p:spPr bwMode="auto">
            <a:xfrm>
              <a:off x="3559" y="2954"/>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5" name="Rectangle 129">
              <a:extLst>
                <a:ext uri="{FF2B5EF4-FFF2-40B4-BE49-F238E27FC236}">
                  <a16:creationId xmlns:a16="http://schemas.microsoft.com/office/drawing/2014/main" id="{DA47FDBE-D3E6-4D70-A7C2-FFA1D0040744}"/>
                </a:ext>
              </a:extLst>
            </p:cNvPr>
            <p:cNvSpPr>
              <a:spLocks noChangeArrowheads="1"/>
            </p:cNvSpPr>
            <p:nvPr/>
          </p:nvSpPr>
          <p:spPr bwMode="auto">
            <a:xfrm>
              <a:off x="3601" y="2938"/>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6" name="Rectangle 130">
              <a:extLst>
                <a:ext uri="{FF2B5EF4-FFF2-40B4-BE49-F238E27FC236}">
                  <a16:creationId xmlns:a16="http://schemas.microsoft.com/office/drawing/2014/main" id="{169D894E-E46F-45E6-920F-8DFAD056C5D9}"/>
                </a:ext>
              </a:extLst>
            </p:cNvPr>
            <p:cNvSpPr>
              <a:spLocks noChangeArrowheads="1"/>
            </p:cNvSpPr>
            <p:nvPr/>
          </p:nvSpPr>
          <p:spPr bwMode="auto">
            <a:xfrm>
              <a:off x="3601" y="3028"/>
              <a:ext cx="18" cy="24"/>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sp>
        <p:nvSpPr>
          <p:cNvPr id="2" name="Rectangle 1">
            <a:extLst>
              <a:ext uri="{FF2B5EF4-FFF2-40B4-BE49-F238E27FC236}">
                <a16:creationId xmlns:a16="http://schemas.microsoft.com/office/drawing/2014/main" id="{81BBCB87-1E0C-466E-80FE-B27776C5288F}"/>
              </a:ext>
            </a:extLst>
          </p:cNvPr>
          <p:cNvSpPr/>
          <p:nvPr/>
        </p:nvSpPr>
        <p:spPr>
          <a:xfrm>
            <a:off x="825037" y="1272209"/>
            <a:ext cx="9958920" cy="4093428"/>
          </a:xfrm>
          <a:prstGeom prst="rect">
            <a:avLst/>
          </a:prstGeom>
        </p:spPr>
        <p:txBody>
          <a:bodyPr wrap="square">
            <a:spAutoFit/>
          </a:bodyPr>
          <a:lstStyle/>
          <a:p>
            <a:pPr marL="356616" indent="-356616">
              <a:spcAft>
                <a:spcPts val="600"/>
              </a:spcAft>
              <a:buClr>
                <a:schemeClr val="accent2"/>
              </a:buClr>
              <a:buSzPct val="70000"/>
              <a:buFont typeface="Arial" pitchFamily="34" charset="0"/>
              <a:buChar char="►"/>
            </a:pPr>
            <a:r>
              <a:rPr lang="en-IN" sz="2000" dirty="0">
                <a:solidFill>
                  <a:schemeClr val="bg1"/>
                </a:solidFill>
              </a:rPr>
              <a:t>Automatic cleansing and deduplication of data</a:t>
            </a:r>
          </a:p>
          <a:p>
            <a:pPr marL="356616" indent="-356616">
              <a:spcAft>
                <a:spcPts val="600"/>
              </a:spcAft>
              <a:buClr>
                <a:schemeClr val="accent2"/>
              </a:buClr>
              <a:buSzPct val="70000"/>
              <a:buFont typeface="Arial" pitchFamily="34" charset="0"/>
              <a:buChar char="►"/>
            </a:pPr>
            <a:r>
              <a:rPr lang="en-IN" sz="2000" dirty="0">
                <a:solidFill>
                  <a:schemeClr val="bg1"/>
                </a:solidFill>
              </a:rPr>
              <a:t>Operationalized data sets through an end to end self-service data</a:t>
            </a:r>
          </a:p>
          <a:p>
            <a:pPr marL="356616" indent="-356616">
              <a:spcAft>
                <a:spcPts val="600"/>
              </a:spcAft>
              <a:buClr>
                <a:schemeClr val="accent2"/>
              </a:buClr>
              <a:buSzPct val="70000"/>
              <a:buFont typeface="Arial" pitchFamily="34" charset="0"/>
              <a:buChar char="►"/>
            </a:pPr>
            <a:r>
              <a:rPr lang="en-IN" sz="2000" dirty="0">
                <a:solidFill>
                  <a:schemeClr val="bg1"/>
                </a:solidFill>
              </a:rPr>
              <a:t>Export prepared data sets to analytical tools like SAP Analytics and BI solutions</a:t>
            </a:r>
          </a:p>
          <a:p>
            <a:pPr marL="356616" indent="-356616">
              <a:spcAft>
                <a:spcPts val="600"/>
              </a:spcAft>
              <a:buClr>
                <a:schemeClr val="accent2"/>
              </a:buClr>
              <a:buSzPct val="70000"/>
              <a:buFont typeface="Arial" pitchFamily="34" charset="0"/>
              <a:buChar char="►"/>
            </a:pPr>
            <a:r>
              <a:rPr lang="en-IN" sz="2000" dirty="0">
                <a:solidFill>
                  <a:schemeClr val="bg1"/>
                </a:solidFill>
              </a:rPr>
              <a:t>Perform data discovery and profiling</a:t>
            </a:r>
          </a:p>
          <a:p>
            <a:pPr marL="356616" indent="-356616">
              <a:spcAft>
                <a:spcPts val="600"/>
              </a:spcAft>
              <a:buClr>
                <a:schemeClr val="accent2"/>
              </a:buClr>
              <a:buSzPct val="70000"/>
              <a:buFont typeface="Arial" pitchFamily="34" charset="0"/>
              <a:buChar char="►"/>
            </a:pPr>
            <a:r>
              <a:rPr lang="en-IN" sz="2000" dirty="0">
                <a:solidFill>
                  <a:schemeClr val="bg1"/>
                </a:solidFill>
              </a:rPr>
              <a:t>Acquire data from remote sources that HANA SDI can access including NoSQL databases</a:t>
            </a:r>
          </a:p>
          <a:p>
            <a:pPr marL="356616" indent="-356616">
              <a:spcAft>
                <a:spcPts val="600"/>
              </a:spcAft>
              <a:buClr>
                <a:schemeClr val="accent2"/>
              </a:buClr>
              <a:buSzPct val="70000"/>
              <a:buFont typeface="Arial" pitchFamily="34" charset="0"/>
              <a:buChar char="►"/>
            </a:pPr>
            <a:r>
              <a:rPr lang="en-IN" sz="2000" dirty="0">
                <a:solidFill>
                  <a:schemeClr val="bg1"/>
                </a:solidFill>
              </a:rPr>
              <a:t>Performs centralized data storage, monitoring, and constant refreshes and synchronization of global data</a:t>
            </a:r>
          </a:p>
          <a:p>
            <a:pPr marL="356616" indent="-356616">
              <a:spcAft>
                <a:spcPts val="600"/>
              </a:spcAft>
              <a:buClr>
                <a:schemeClr val="accent2"/>
              </a:buClr>
              <a:buSzPct val="70000"/>
              <a:buFont typeface="Arial" pitchFamily="34" charset="0"/>
              <a:buChar char="►"/>
            </a:pPr>
            <a:r>
              <a:rPr lang="en-IN" sz="2000" dirty="0">
                <a:solidFill>
                  <a:schemeClr val="bg1"/>
                </a:solidFill>
              </a:rPr>
              <a:t>Shorter time for data preparation</a:t>
            </a:r>
          </a:p>
          <a:p>
            <a:pPr marL="356616" indent="-356616">
              <a:spcAft>
                <a:spcPts val="600"/>
              </a:spcAft>
              <a:buClr>
                <a:schemeClr val="accent2"/>
              </a:buClr>
              <a:buSzPct val="70000"/>
              <a:buFont typeface="Arial" pitchFamily="34" charset="0"/>
              <a:buChar char="►"/>
            </a:pPr>
            <a:endParaRPr lang="en-IN" sz="2000" dirty="0">
              <a:solidFill>
                <a:schemeClr val="bg1"/>
              </a:solidFill>
            </a:endParaRPr>
          </a:p>
          <a:p>
            <a:pPr marL="356616" indent="-356616">
              <a:spcAft>
                <a:spcPts val="600"/>
              </a:spcAft>
              <a:buClr>
                <a:schemeClr val="accent2"/>
              </a:buClr>
              <a:buSzPct val="70000"/>
              <a:buFont typeface="Arial" pitchFamily="34" charset="0"/>
              <a:buChar char="►"/>
            </a:pPr>
            <a:endParaRPr lang="en-IN" sz="2000" dirty="0">
              <a:solidFill>
                <a:schemeClr val="bg1"/>
              </a:solidFill>
            </a:endParaRPr>
          </a:p>
        </p:txBody>
      </p:sp>
    </p:spTree>
    <p:extLst>
      <p:ext uri="{BB962C8B-B14F-4D97-AF65-F5344CB8AC3E}">
        <p14:creationId xmlns:p14="http://schemas.microsoft.com/office/powerpoint/2010/main" val="3652275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370703" y="286113"/>
            <a:ext cx="10977033" cy="860400"/>
          </a:xfrm>
        </p:spPr>
        <p:txBody>
          <a:bodyPr/>
          <a:lstStyle/>
          <a:p>
            <a:r>
              <a:rPr lang="en-US" dirty="0">
                <a:latin typeface="+mj-lt"/>
              </a:rPr>
              <a:t>Basic Profiling – Data Quality Assessment</a:t>
            </a:r>
          </a:p>
        </p:txBody>
      </p:sp>
      <p:cxnSp>
        <p:nvCxnSpPr>
          <p:cNvPr id="78" name="Straight Connector 77">
            <a:extLst>
              <a:ext uri="{FF2B5EF4-FFF2-40B4-BE49-F238E27FC236}">
                <a16:creationId xmlns:a16="http://schemas.microsoft.com/office/drawing/2014/main" id="{70F3F734-9983-419C-9C10-78BB08A5A5B8}"/>
              </a:ext>
            </a:extLst>
          </p:cNvPr>
          <p:cNvCxnSpPr>
            <a:cxnSpLocks/>
          </p:cNvCxnSpPr>
          <p:nvPr/>
        </p:nvCxnSpPr>
        <p:spPr>
          <a:xfrm>
            <a:off x="370703" y="864973"/>
            <a:ext cx="1639329" cy="0"/>
          </a:xfrm>
          <a:prstGeom prst="line">
            <a:avLst/>
          </a:prstGeom>
          <a:ln>
            <a:solidFill>
              <a:schemeClr val="tx2"/>
            </a:solidFill>
            <a:tailEnd type="none"/>
          </a:ln>
        </p:spPr>
        <p:style>
          <a:lnRef idx="3">
            <a:schemeClr val="accent1"/>
          </a:lnRef>
          <a:fillRef idx="0">
            <a:schemeClr val="accent1"/>
          </a:fillRef>
          <a:effectRef idx="2">
            <a:schemeClr val="accent1"/>
          </a:effectRef>
          <a:fontRef idx="minor">
            <a:schemeClr val="tx1"/>
          </a:fontRef>
        </p:style>
      </p:cxnSp>
      <p:cxnSp>
        <p:nvCxnSpPr>
          <p:cNvPr id="79" name="Straight Connector 78">
            <a:extLst>
              <a:ext uri="{FF2B5EF4-FFF2-40B4-BE49-F238E27FC236}">
                <a16:creationId xmlns:a16="http://schemas.microsoft.com/office/drawing/2014/main" id="{4C2A301C-F3EC-4C71-ACA1-5536D9573B78}"/>
              </a:ext>
            </a:extLst>
          </p:cNvPr>
          <p:cNvCxnSpPr>
            <a:cxnSpLocks/>
          </p:cNvCxnSpPr>
          <p:nvPr/>
        </p:nvCxnSpPr>
        <p:spPr>
          <a:xfrm>
            <a:off x="2089250" y="864973"/>
            <a:ext cx="440724" cy="0"/>
          </a:xfrm>
          <a:prstGeom prst="line">
            <a:avLst/>
          </a:prstGeom>
          <a:ln>
            <a:solidFill>
              <a:schemeClr val="tx1">
                <a:lumMod val="60000"/>
                <a:lumOff val="40000"/>
              </a:schemeClr>
            </a:solidFill>
            <a:tailEnd type="none"/>
          </a:ln>
        </p:spPr>
        <p:style>
          <a:lnRef idx="3">
            <a:schemeClr val="accent1"/>
          </a:lnRef>
          <a:fillRef idx="0">
            <a:schemeClr val="accent1"/>
          </a:fillRef>
          <a:effectRef idx="2">
            <a:schemeClr val="accent1"/>
          </a:effectRef>
          <a:fontRef idx="minor">
            <a:schemeClr val="tx1"/>
          </a:fontRef>
        </p:style>
      </p:cxnSp>
      <p:cxnSp>
        <p:nvCxnSpPr>
          <p:cNvPr id="80" name="Straight Connector 79">
            <a:extLst>
              <a:ext uri="{FF2B5EF4-FFF2-40B4-BE49-F238E27FC236}">
                <a16:creationId xmlns:a16="http://schemas.microsoft.com/office/drawing/2014/main" id="{27EEF094-576B-40CE-B282-EB10E26EBE1D}"/>
              </a:ext>
            </a:extLst>
          </p:cNvPr>
          <p:cNvCxnSpPr>
            <a:cxnSpLocks/>
          </p:cNvCxnSpPr>
          <p:nvPr/>
        </p:nvCxnSpPr>
        <p:spPr>
          <a:xfrm>
            <a:off x="2618822" y="864973"/>
            <a:ext cx="214994" cy="0"/>
          </a:xfrm>
          <a:prstGeom prst="line">
            <a:avLst/>
          </a:prstGeom>
          <a:ln>
            <a:solidFill>
              <a:schemeClr val="bg1"/>
            </a:solidFill>
            <a:tailEnd type="none"/>
          </a:ln>
        </p:spPr>
        <p:style>
          <a:lnRef idx="3">
            <a:schemeClr val="accent1"/>
          </a:lnRef>
          <a:fillRef idx="0">
            <a:schemeClr val="accent1"/>
          </a:fillRef>
          <a:effectRef idx="2">
            <a:schemeClr val="accent1"/>
          </a:effectRef>
          <a:fontRef idx="minor">
            <a:schemeClr val="tx1"/>
          </a:fontRef>
        </p:style>
      </p:cxnSp>
      <p:sp>
        <p:nvSpPr>
          <p:cNvPr id="43" name="AutoShape 10" descr="Jigsaw puzzle bulb animated illustration, Teamwork, Yellow light ...">
            <a:extLst>
              <a:ext uri="{FF2B5EF4-FFF2-40B4-BE49-F238E27FC236}">
                <a16:creationId xmlns:a16="http://schemas.microsoft.com/office/drawing/2014/main" id="{6F3C8D76-2D2B-4951-A91D-F3A1454A658B}"/>
              </a:ext>
            </a:extLst>
          </p:cNvPr>
          <p:cNvSpPr>
            <a:spLocks noChangeAspect="1" noChangeArrowheads="1"/>
          </p:cNvSpPr>
          <p:nvPr/>
        </p:nvSpPr>
        <p:spPr bwMode="auto">
          <a:xfrm>
            <a:off x="5943600" y="32413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E2E38"/>
              </a:solidFill>
              <a:effectLst/>
              <a:uLnTx/>
              <a:uFillTx/>
              <a:latin typeface="EYInterstate Light"/>
              <a:ea typeface="+mn-ea"/>
              <a:cs typeface="+mn-cs"/>
            </a:endParaRPr>
          </a:p>
        </p:txBody>
      </p:sp>
      <p:grpSp>
        <p:nvGrpSpPr>
          <p:cNvPr id="187" name="Group 80">
            <a:extLst>
              <a:ext uri="{FF2B5EF4-FFF2-40B4-BE49-F238E27FC236}">
                <a16:creationId xmlns:a16="http://schemas.microsoft.com/office/drawing/2014/main" id="{169B97D7-BAD5-4A6C-AA4F-5713152F7F1C}"/>
              </a:ext>
            </a:extLst>
          </p:cNvPr>
          <p:cNvGrpSpPr>
            <a:grpSpLocks noChangeAspect="1"/>
          </p:cNvGrpSpPr>
          <p:nvPr/>
        </p:nvGrpSpPr>
        <p:grpSpPr bwMode="auto">
          <a:xfrm>
            <a:off x="2060238" y="3030793"/>
            <a:ext cx="469736" cy="452520"/>
            <a:chOff x="4460" y="2946"/>
            <a:chExt cx="764" cy="736"/>
          </a:xfrm>
        </p:grpSpPr>
        <p:sp>
          <p:nvSpPr>
            <p:cNvPr id="188" name="AutoShape 79">
              <a:extLst>
                <a:ext uri="{FF2B5EF4-FFF2-40B4-BE49-F238E27FC236}">
                  <a16:creationId xmlns:a16="http://schemas.microsoft.com/office/drawing/2014/main" id="{E672F285-9F96-45B4-B410-65760BE97C63}"/>
                </a:ext>
              </a:extLst>
            </p:cNvPr>
            <p:cNvSpPr>
              <a:spLocks noChangeAspect="1" noChangeArrowheads="1" noTextEdit="1"/>
            </p:cNvSpPr>
            <p:nvPr/>
          </p:nvSpPr>
          <p:spPr bwMode="auto">
            <a:xfrm>
              <a:off x="4460" y="2946"/>
              <a:ext cx="764"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89" name="Freeform 81">
              <a:extLst>
                <a:ext uri="{FF2B5EF4-FFF2-40B4-BE49-F238E27FC236}">
                  <a16:creationId xmlns:a16="http://schemas.microsoft.com/office/drawing/2014/main" id="{01C9E3D0-75D8-4520-A3A6-FB6057E55B72}"/>
                </a:ext>
              </a:extLst>
            </p:cNvPr>
            <p:cNvSpPr>
              <a:spLocks noEditPoints="1"/>
            </p:cNvSpPr>
            <p:nvPr/>
          </p:nvSpPr>
          <p:spPr bwMode="auto">
            <a:xfrm>
              <a:off x="4504" y="3124"/>
              <a:ext cx="74" cy="552"/>
            </a:xfrm>
            <a:custGeom>
              <a:avLst/>
              <a:gdLst>
                <a:gd name="T0" fmla="*/ 36 w 74"/>
                <a:gd name="T1" fmla="*/ 552 h 552"/>
                <a:gd name="T2" fmla="*/ 0 w 74"/>
                <a:gd name="T3" fmla="*/ 478 h 552"/>
                <a:gd name="T4" fmla="*/ 0 w 74"/>
                <a:gd name="T5" fmla="*/ 0 h 552"/>
                <a:gd name="T6" fmla="*/ 74 w 74"/>
                <a:gd name="T7" fmla="*/ 0 h 552"/>
                <a:gd name="T8" fmla="*/ 74 w 74"/>
                <a:gd name="T9" fmla="*/ 478 h 552"/>
                <a:gd name="T10" fmla="*/ 36 w 74"/>
                <a:gd name="T11" fmla="*/ 552 h 552"/>
                <a:gd name="T12" fmla="*/ 18 w 74"/>
                <a:gd name="T13" fmla="*/ 474 h 552"/>
                <a:gd name="T14" fmla="*/ 36 w 74"/>
                <a:gd name="T15" fmla="*/ 512 h 552"/>
                <a:gd name="T16" fmla="*/ 56 w 74"/>
                <a:gd name="T17" fmla="*/ 474 h 552"/>
                <a:gd name="T18" fmla="*/ 56 w 74"/>
                <a:gd name="T19" fmla="*/ 18 h 552"/>
                <a:gd name="T20" fmla="*/ 18 w 74"/>
                <a:gd name="T21" fmla="*/ 18 h 552"/>
                <a:gd name="T22" fmla="*/ 18 w 74"/>
                <a:gd name="T23" fmla="*/ 474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52">
                  <a:moveTo>
                    <a:pt x="36" y="552"/>
                  </a:moveTo>
                  <a:lnTo>
                    <a:pt x="0" y="478"/>
                  </a:lnTo>
                  <a:lnTo>
                    <a:pt x="0" y="0"/>
                  </a:lnTo>
                  <a:lnTo>
                    <a:pt x="74" y="0"/>
                  </a:lnTo>
                  <a:lnTo>
                    <a:pt x="74" y="478"/>
                  </a:lnTo>
                  <a:lnTo>
                    <a:pt x="36" y="552"/>
                  </a:lnTo>
                  <a:close/>
                  <a:moveTo>
                    <a:pt x="18" y="474"/>
                  </a:moveTo>
                  <a:lnTo>
                    <a:pt x="36" y="512"/>
                  </a:lnTo>
                  <a:lnTo>
                    <a:pt x="56" y="474"/>
                  </a:lnTo>
                  <a:lnTo>
                    <a:pt x="56" y="18"/>
                  </a:lnTo>
                  <a:lnTo>
                    <a:pt x="18" y="18"/>
                  </a:lnTo>
                  <a:lnTo>
                    <a:pt x="18" y="47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0" name="Rectangle 82">
              <a:extLst>
                <a:ext uri="{FF2B5EF4-FFF2-40B4-BE49-F238E27FC236}">
                  <a16:creationId xmlns:a16="http://schemas.microsoft.com/office/drawing/2014/main" id="{9ADCA545-2B6F-4965-8505-59A2DE45BE51}"/>
                </a:ext>
              </a:extLst>
            </p:cNvPr>
            <p:cNvSpPr>
              <a:spLocks noChangeArrowheads="1"/>
            </p:cNvSpPr>
            <p:nvPr/>
          </p:nvSpPr>
          <p:spPr bwMode="auto">
            <a:xfrm>
              <a:off x="4532" y="3652"/>
              <a:ext cx="18" cy="3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1" name="Rectangle 83">
              <a:extLst>
                <a:ext uri="{FF2B5EF4-FFF2-40B4-BE49-F238E27FC236}">
                  <a16:creationId xmlns:a16="http://schemas.microsoft.com/office/drawing/2014/main" id="{76D967B5-9FF8-4121-B6AD-383494CBD613}"/>
                </a:ext>
              </a:extLst>
            </p:cNvPr>
            <p:cNvSpPr>
              <a:spLocks noChangeArrowheads="1"/>
            </p:cNvSpPr>
            <p:nvPr/>
          </p:nvSpPr>
          <p:spPr bwMode="auto">
            <a:xfrm>
              <a:off x="4504" y="3576"/>
              <a:ext cx="7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2" name="Freeform 84">
              <a:extLst>
                <a:ext uri="{FF2B5EF4-FFF2-40B4-BE49-F238E27FC236}">
                  <a16:creationId xmlns:a16="http://schemas.microsoft.com/office/drawing/2014/main" id="{4F74BD9E-3595-42B8-B5A3-FC1FD579F2E4}"/>
                </a:ext>
              </a:extLst>
            </p:cNvPr>
            <p:cNvSpPr>
              <a:spLocks noEditPoints="1"/>
            </p:cNvSpPr>
            <p:nvPr/>
          </p:nvSpPr>
          <p:spPr bwMode="auto">
            <a:xfrm>
              <a:off x="4516" y="3086"/>
              <a:ext cx="50" cy="56"/>
            </a:xfrm>
            <a:custGeom>
              <a:avLst/>
              <a:gdLst>
                <a:gd name="T0" fmla="*/ 50 w 50"/>
                <a:gd name="T1" fmla="*/ 56 h 56"/>
                <a:gd name="T2" fmla="*/ 0 w 50"/>
                <a:gd name="T3" fmla="*/ 56 h 56"/>
                <a:gd name="T4" fmla="*/ 0 w 50"/>
                <a:gd name="T5" fmla="*/ 0 h 56"/>
                <a:gd name="T6" fmla="*/ 50 w 50"/>
                <a:gd name="T7" fmla="*/ 0 h 56"/>
                <a:gd name="T8" fmla="*/ 50 w 50"/>
                <a:gd name="T9" fmla="*/ 56 h 56"/>
                <a:gd name="T10" fmla="*/ 18 w 50"/>
                <a:gd name="T11" fmla="*/ 38 h 56"/>
                <a:gd name="T12" fmla="*/ 32 w 50"/>
                <a:gd name="T13" fmla="*/ 38 h 56"/>
                <a:gd name="T14" fmla="*/ 32 w 50"/>
                <a:gd name="T15" fmla="*/ 18 h 56"/>
                <a:gd name="T16" fmla="*/ 18 w 50"/>
                <a:gd name="T17" fmla="*/ 18 h 56"/>
                <a:gd name="T18" fmla="*/ 18 w 50"/>
                <a:gd name="T19"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6">
                  <a:moveTo>
                    <a:pt x="50" y="56"/>
                  </a:moveTo>
                  <a:lnTo>
                    <a:pt x="0" y="56"/>
                  </a:lnTo>
                  <a:lnTo>
                    <a:pt x="0" y="0"/>
                  </a:lnTo>
                  <a:lnTo>
                    <a:pt x="50" y="0"/>
                  </a:lnTo>
                  <a:lnTo>
                    <a:pt x="50" y="56"/>
                  </a:lnTo>
                  <a:close/>
                  <a:moveTo>
                    <a:pt x="18" y="38"/>
                  </a:moveTo>
                  <a:lnTo>
                    <a:pt x="32" y="38"/>
                  </a:lnTo>
                  <a:lnTo>
                    <a:pt x="32" y="18"/>
                  </a:lnTo>
                  <a:lnTo>
                    <a:pt x="18" y="18"/>
                  </a:lnTo>
                  <a:lnTo>
                    <a:pt x="18" y="3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3" name="Freeform 85">
              <a:extLst>
                <a:ext uri="{FF2B5EF4-FFF2-40B4-BE49-F238E27FC236}">
                  <a16:creationId xmlns:a16="http://schemas.microsoft.com/office/drawing/2014/main" id="{AEC2CBB3-1C32-4CC2-993A-6FDB1EDA9709}"/>
                </a:ext>
              </a:extLst>
            </p:cNvPr>
            <p:cNvSpPr>
              <a:spLocks/>
            </p:cNvSpPr>
            <p:nvPr/>
          </p:nvSpPr>
          <p:spPr bwMode="auto">
            <a:xfrm>
              <a:off x="4460" y="3158"/>
              <a:ext cx="118" cy="214"/>
            </a:xfrm>
            <a:custGeom>
              <a:avLst/>
              <a:gdLst>
                <a:gd name="T0" fmla="*/ 18 w 118"/>
                <a:gd name="T1" fmla="*/ 214 h 214"/>
                <a:gd name="T2" fmla="*/ 0 w 118"/>
                <a:gd name="T3" fmla="*/ 214 h 214"/>
                <a:gd name="T4" fmla="*/ 0 w 118"/>
                <a:gd name="T5" fmla="*/ 32 h 214"/>
                <a:gd name="T6" fmla="*/ 0 w 118"/>
                <a:gd name="T7" fmla="*/ 32 h 214"/>
                <a:gd name="T8" fmla="*/ 0 w 118"/>
                <a:gd name="T9" fmla="*/ 26 h 214"/>
                <a:gd name="T10" fmla="*/ 2 w 118"/>
                <a:gd name="T11" fmla="*/ 20 h 214"/>
                <a:gd name="T12" fmla="*/ 6 w 118"/>
                <a:gd name="T13" fmla="*/ 14 h 214"/>
                <a:gd name="T14" fmla="*/ 10 w 118"/>
                <a:gd name="T15" fmla="*/ 10 h 214"/>
                <a:gd name="T16" fmla="*/ 14 w 118"/>
                <a:gd name="T17" fmla="*/ 6 h 214"/>
                <a:gd name="T18" fmla="*/ 20 w 118"/>
                <a:gd name="T19" fmla="*/ 2 h 214"/>
                <a:gd name="T20" fmla="*/ 26 w 118"/>
                <a:gd name="T21" fmla="*/ 0 h 214"/>
                <a:gd name="T22" fmla="*/ 32 w 118"/>
                <a:gd name="T23" fmla="*/ 0 h 214"/>
                <a:gd name="T24" fmla="*/ 118 w 118"/>
                <a:gd name="T25" fmla="*/ 0 h 214"/>
                <a:gd name="T26" fmla="*/ 118 w 118"/>
                <a:gd name="T27" fmla="*/ 18 h 214"/>
                <a:gd name="T28" fmla="*/ 32 w 118"/>
                <a:gd name="T29" fmla="*/ 18 h 214"/>
                <a:gd name="T30" fmla="*/ 32 w 118"/>
                <a:gd name="T31" fmla="*/ 18 h 214"/>
                <a:gd name="T32" fmla="*/ 26 w 118"/>
                <a:gd name="T33" fmla="*/ 20 h 214"/>
                <a:gd name="T34" fmla="*/ 22 w 118"/>
                <a:gd name="T35" fmla="*/ 22 h 214"/>
                <a:gd name="T36" fmla="*/ 20 w 118"/>
                <a:gd name="T37" fmla="*/ 26 h 214"/>
                <a:gd name="T38" fmla="*/ 18 w 118"/>
                <a:gd name="T39" fmla="*/ 32 h 214"/>
                <a:gd name="T40" fmla="*/ 18 w 118"/>
                <a:gd name="T4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214">
                  <a:moveTo>
                    <a:pt x="18" y="214"/>
                  </a:moveTo>
                  <a:lnTo>
                    <a:pt x="0" y="214"/>
                  </a:lnTo>
                  <a:lnTo>
                    <a:pt x="0" y="32"/>
                  </a:lnTo>
                  <a:lnTo>
                    <a:pt x="0" y="32"/>
                  </a:lnTo>
                  <a:lnTo>
                    <a:pt x="0" y="26"/>
                  </a:lnTo>
                  <a:lnTo>
                    <a:pt x="2" y="20"/>
                  </a:lnTo>
                  <a:lnTo>
                    <a:pt x="6" y="14"/>
                  </a:lnTo>
                  <a:lnTo>
                    <a:pt x="10" y="10"/>
                  </a:lnTo>
                  <a:lnTo>
                    <a:pt x="14" y="6"/>
                  </a:lnTo>
                  <a:lnTo>
                    <a:pt x="20" y="2"/>
                  </a:lnTo>
                  <a:lnTo>
                    <a:pt x="26" y="0"/>
                  </a:lnTo>
                  <a:lnTo>
                    <a:pt x="32" y="0"/>
                  </a:lnTo>
                  <a:lnTo>
                    <a:pt x="118" y="0"/>
                  </a:lnTo>
                  <a:lnTo>
                    <a:pt x="118" y="18"/>
                  </a:lnTo>
                  <a:lnTo>
                    <a:pt x="32" y="18"/>
                  </a:lnTo>
                  <a:lnTo>
                    <a:pt x="32" y="18"/>
                  </a:lnTo>
                  <a:lnTo>
                    <a:pt x="26" y="20"/>
                  </a:lnTo>
                  <a:lnTo>
                    <a:pt x="22" y="22"/>
                  </a:lnTo>
                  <a:lnTo>
                    <a:pt x="20" y="26"/>
                  </a:lnTo>
                  <a:lnTo>
                    <a:pt x="18" y="32"/>
                  </a:lnTo>
                  <a:lnTo>
                    <a:pt x="18" y="21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4" name="Freeform 86">
              <a:extLst>
                <a:ext uri="{FF2B5EF4-FFF2-40B4-BE49-F238E27FC236}">
                  <a16:creationId xmlns:a16="http://schemas.microsoft.com/office/drawing/2014/main" id="{24004F01-9422-4763-859F-297ED4B56696}"/>
                </a:ext>
              </a:extLst>
            </p:cNvPr>
            <p:cNvSpPr>
              <a:spLocks noEditPoints="1"/>
            </p:cNvSpPr>
            <p:nvPr/>
          </p:nvSpPr>
          <p:spPr bwMode="auto">
            <a:xfrm>
              <a:off x="4936" y="3336"/>
              <a:ext cx="288" cy="288"/>
            </a:xfrm>
            <a:custGeom>
              <a:avLst/>
              <a:gdLst>
                <a:gd name="T0" fmla="*/ 116 w 288"/>
                <a:gd name="T1" fmla="*/ 288 h 288"/>
                <a:gd name="T2" fmla="*/ 112 w 288"/>
                <a:gd name="T3" fmla="*/ 250 h 288"/>
                <a:gd name="T4" fmla="*/ 62 w 288"/>
                <a:gd name="T5" fmla="*/ 266 h 288"/>
                <a:gd name="T6" fmla="*/ 46 w 288"/>
                <a:gd name="T7" fmla="*/ 196 h 288"/>
                <a:gd name="T8" fmla="*/ 38 w 288"/>
                <a:gd name="T9" fmla="*/ 176 h 288"/>
                <a:gd name="T10" fmla="*/ 0 w 288"/>
                <a:gd name="T11" fmla="*/ 116 h 288"/>
                <a:gd name="T12" fmla="*/ 38 w 288"/>
                <a:gd name="T13" fmla="*/ 112 h 288"/>
                <a:gd name="T14" fmla="*/ 22 w 288"/>
                <a:gd name="T15" fmla="*/ 62 h 288"/>
                <a:gd name="T16" fmla="*/ 92 w 288"/>
                <a:gd name="T17" fmla="*/ 46 h 288"/>
                <a:gd name="T18" fmla="*/ 112 w 288"/>
                <a:gd name="T19" fmla="*/ 38 h 288"/>
                <a:gd name="T20" fmla="*/ 172 w 288"/>
                <a:gd name="T21" fmla="*/ 0 h 288"/>
                <a:gd name="T22" fmla="*/ 176 w 288"/>
                <a:gd name="T23" fmla="*/ 38 h 288"/>
                <a:gd name="T24" fmla="*/ 226 w 288"/>
                <a:gd name="T25" fmla="*/ 22 h 288"/>
                <a:gd name="T26" fmla="*/ 240 w 288"/>
                <a:gd name="T27" fmla="*/ 92 h 288"/>
                <a:gd name="T28" fmla="*/ 250 w 288"/>
                <a:gd name="T29" fmla="*/ 112 h 288"/>
                <a:gd name="T30" fmla="*/ 288 w 288"/>
                <a:gd name="T31" fmla="*/ 172 h 288"/>
                <a:gd name="T32" fmla="*/ 250 w 288"/>
                <a:gd name="T33" fmla="*/ 176 h 288"/>
                <a:gd name="T34" fmla="*/ 266 w 288"/>
                <a:gd name="T35" fmla="*/ 226 h 288"/>
                <a:gd name="T36" fmla="*/ 196 w 288"/>
                <a:gd name="T37" fmla="*/ 242 h 288"/>
                <a:gd name="T38" fmla="*/ 176 w 288"/>
                <a:gd name="T39" fmla="*/ 250 h 288"/>
                <a:gd name="T40" fmla="*/ 132 w 288"/>
                <a:gd name="T41" fmla="*/ 270 h 288"/>
                <a:gd name="T42" fmla="*/ 158 w 288"/>
                <a:gd name="T43" fmla="*/ 236 h 288"/>
                <a:gd name="T44" fmla="*/ 164 w 288"/>
                <a:gd name="T45" fmla="*/ 234 h 288"/>
                <a:gd name="T46" fmla="*/ 192 w 288"/>
                <a:gd name="T47" fmla="*/ 222 h 288"/>
                <a:gd name="T48" fmla="*/ 224 w 288"/>
                <a:gd name="T49" fmla="*/ 242 h 288"/>
                <a:gd name="T50" fmla="*/ 218 w 288"/>
                <a:gd name="T51" fmla="*/ 198 h 288"/>
                <a:gd name="T52" fmla="*/ 222 w 288"/>
                <a:gd name="T53" fmla="*/ 192 h 288"/>
                <a:gd name="T54" fmla="*/ 234 w 288"/>
                <a:gd name="T55" fmla="*/ 166 h 288"/>
                <a:gd name="T56" fmla="*/ 270 w 288"/>
                <a:gd name="T57" fmla="*/ 156 h 288"/>
                <a:gd name="T58" fmla="*/ 234 w 288"/>
                <a:gd name="T59" fmla="*/ 128 h 288"/>
                <a:gd name="T60" fmla="*/ 234 w 288"/>
                <a:gd name="T61" fmla="*/ 122 h 288"/>
                <a:gd name="T62" fmla="*/ 222 w 288"/>
                <a:gd name="T63" fmla="*/ 96 h 288"/>
                <a:gd name="T64" fmla="*/ 240 w 288"/>
                <a:gd name="T65" fmla="*/ 64 h 288"/>
                <a:gd name="T66" fmla="*/ 198 w 288"/>
                <a:gd name="T67" fmla="*/ 68 h 288"/>
                <a:gd name="T68" fmla="*/ 192 w 288"/>
                <a:gd name="T69" fmla="*/ 66 h 288"/>
                <a:gd name="T70" fmla="*/ 164 w 288"/>
                <a:gd name="T71" fmla="*/ 54 h 288"/>
                <a:gd name="T72" fmla="*/ 156 w 288"/>
                <a:gd name="T73" fmla="*/ 18 h 288"/>
                <a:gd name="T74" fmla="*/ 128 w 288"/>
                <a:gd name="T75" fmla="*/ 52 h 288"/>
                <a:gd name="T76" fmla="*/ 122 w 288"/>
                <a:gd name="T77" fmla="*/ 54 h 288"/>
                <a:gd name="T78" fmla="*/ 94 w 288"/>
                <a:gd name="T79" fmla="*/ 66 h 288"/>
                <a:gd name="T80" fmla="*/ 62 w 288"/>
                <a:gd name="T81" fmla="*/ 46 h 288"/>
                <a:gd name="T82" fmla="*/ 68 w 288"/>
                <a:gd name="T83" fmla="*/ 90 h 288"/>
                <a:gd name="T84" fmla="*/ 64 w 288"/>
                <a:gd name="T85" fmla="*/ 96 h 288"/>
                <a:gd name="T86" fmla="*/ 54 w 288"/>
                <a:gd name="T87" fmla="*/ 122 h 288"/>
                <a:gd name="T88" fmla="*/ 18 w 288"/>
                <a:gd name="T89" fmla="*/ 132 h 288"/>
                <a:gd name="T90" fmla="*/ 52 w 288"/>
                <a:gd name="T91" fmla="*/ 160 h 288"/>
                <a:gd name="T92" fmla="*/ 54 w 288"/>
                <a:gd name="T93" fmla="*/ 166 h 288"/>
                <a:gd name="T94" fmla="*/ 64 w 288"/>
                <a:gd name="T95" fmla="*/ 192 h 288"/>
                <a:gd name="T96" fmla="*/ 46 w 288"/>
                <a:gd name="T97" fmla="*/ 224 h 288"/>
                <a:gd name="T98" fmla="*/ 90 w 288"/>
                <a:gd name="T99" fmla="*/ 220 h 288"/>
                <a:gd name="T100" fmla="*/ 96 w 288"/>
                <a:gd name="T101" fmla="*/ 222 h 288"/>
                <a:gd name="T102" fmla="*/ 122 w 288"/>
                <a:gd name="T103" fmla="*/ 234 h 288"/>
                <a:gd name="T104" fmla="*/ 132 w 288"/>
                <a:gd name="T105" fmla="*/ 270 h 288"/>
                <a:gd name="T106" fmla="*/ 278 w 288"/>
                <a:gd name="T107" fmla="*/ 16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172" y="288"/>
                  </a:moveTo>
                  <a:lnTo>
                    <a:pt x="116" y="288"/>
                  </a:lnTo>
                  <a:lnTo>
                    <a:pt x="112" y="250"/>
                  </a:lnTo>
                  <a:lnTo>
                    <a:pt x="112" y="250"/>
                  </a:lnTo>
                  <a:lnTo>
                    <a:pt x="92" y="242"/>
                  </a:lnTo>
                  <a:lnTo>
                    <a:pt x="62" y="266"/>
                  </a:lnTo>
                  <a:lnTo>
                    <a:pt x="22" y="226"/>
                  </a:lnTo>
                  <a:lnTo>
                    <a:pt x="46" y="196"/>
                  </a:lnTo>
                  <a:lnTo>
                    <a:pt x="46" y="196"/>
                  </a:lnTo>
                  <a:lnTo>
                    <a:pt x="38" y="176"/>
                  </a:lnTo>
                  <a:lnTo>
                    <a:pt x="0" y="172"/>
                  </a:lnTo>
                  <a:lnTo>
                    <a:pt x="0" y="116"/>
                  </a:lnTo>
                  <a:lnTo>
                    <a:pt x="38" y="112"/>
                  </a:lnTo>
                  <a:lnTo>
                    <a:pt x="38" y="112"/>
                  </a:lnTo>
                  <a:lnTo>
                    <a:pt x="46" y="92"/>
                  </a:lnTo>
                  <a:lnTo>
                    <a:pt x="22" y="62"/>
                  </a:lnTo>
                  <a:lnTo>
                    <a:pt x="62" y="22"/>
                  </a:lnTo>
                  <a:lnTo>
                    <a:pt x="92" y="46"/>
                  </a:lnTo>
                  <a:lnTo>
                    <a:pt x="92" y="46"/>
                  </a:lnTo>
                  <a:lnTo>
                    <a:pt x="112" y="38"/>
                  </a:lnTo>
                  <a:lnTo>
                    <a:pt x="116" y="0"/>
                  </a:lnTo>
                  <a:lnTo>
                    <a:pt x="172" y="0"/>
                  </a:lnTo>
                  <a:lnTo>
                    <a:pt x="176" y="38"/>
                  </a:lnTo>
                  <a:lnTo>
                    <a:pt x="176" y="38"/>
                  </a:lnTo>
                  <a:lnTo>
                    <a:pt x="196" y="46"/>
                  </a:lnTo>
                  <a:lnTo>
                    <a:pt x="226" y="22"/>
                  </a:lnTo>
                  <a:lnTo>
                    <a:pt x="266" y="62"/>
                  </a:lnTo>
                  <a:lnTo>
                    <a:pt x="240" y="92"/>
                  </a:lnTo>
                  <a:lnTo>
                    <a:pt x="240" y="92"/>
                  </a:lnTo>
                  <a:lnTo>
                    <a:pt x="250" y="112"/>
                  </a:lnTo>
                  <a:lnTo>
                    <a:pt x="288" y="116"/>
                  </a:lnTo>
                  <a:lnTo>
                    <a:pt x="288" y="172"/>
                  </a:lnTo>
                  <a:lnTo>
                    <a:pt x="250" y="176"/>
                  </a:lnTo>
                  <a:lnTo>
                    <a:pt x="250" y="176"/>
                  </a:lnTo>
                  <a:lnTo>
                    <a:pt x="240" y="196"/>
                  </a:lnTo>
                  <a:lnTo>
                    <a:pt x="266" y="226"/>
                  </a:lnTo>
                  <a:lnTo>
                    <a:pt x="226" y="266"/>
                  </a:lnTo>
                  <a:lnTo>
                    <a:pt x="196" y="242"/>
                  </a:lnTo>
                  <a:lnTo>
                    <a:pt x="196" y="242"/>
                  </a:lnTo>
                  <a:lnTo>
                    <a:pt x="176" y="250"/>
                  </a:lnTo>
                  <a:lnTo>
                    <a:pt x="172" y="288"/>
                  </a:lnTo>
                  <a:close/>
                  <a:moveTo>
                    <a:pt x="132" y="270"/>
                  </a:moveTo>
                  <a:lnTo>
                    <a:pt x="156" y="270"/>
                  </a:lnTo>
                  <a:lnTo>
                    <a:pt x="158" y="236"/>
                  </a:lnTo>
                  <a:lnTo>
                    <a:pt x="164" y="234"/>
                  </a:lnTo>
                  <a:lnTo>
                    <a:pt x="164" y="234"/>
                  </a:lnTo>
                  <a:lnTo>
                    <a:pt x="178" y="230"/>
                  </a:lnTo>
                  <a:lnTo>
                    <a:pt x="192" y="222"/>
                  </a:lnTo>
                  <a:lnTo>
                    <a:pt x="198" y="220"/>
                  </a:lnTo>
                  <a:lnTo>
                    <a:pt x="224" y="242"/>
                  </a:lnTo>
                  <a:lnTo>
                    <a:pt x="240" y="224"/>
                  </a:lnTo>
                  <a:lnTo>
                    <a:pt x="218" y="198"/>
                  </a:lnTo>
                  <a:lnTo>
                    <a:pt x="222" y="192"/>
                  </a:lnTo>
                  <a:lnTo>
                    <a:pt x="222" y="192"/>
                  </a:lnTo>
                  <a:lnTo>
                    <a:pt x="228" y="180"/>
                  </a:lnTo>
                  <a:lnTo>
                    <a:pt x="234" y="166"/>
                  </a:lnTo>
                  <a:lnTo>
                    <a:pt x="234" y="160"/>
                  </a:lnTo>
                  <a:lnTo>
                    <a:pt x="270" y="156"/>
                  </a:lnTo>
                  <a:lnTo>
                    <a:pt x="270" y="132"/>
                  </a:lnTo>
                  <a:lnTo>
                    <a:pt x="234" y="128"/>
                  </a:lnTo>
                  <a:lnTo>
                    <a:pt x="234" y="122"/>
                  </a:lnTo>
                  <a:lnTo>
                    <a:pt x="234" y="122"/>
                  </a:lnTo>
                  <a:lnTo>
                    <a:pt x="228" y="108"/>
                  </a:lnTo>
                  <a:lnTo>
                    <a:pt x="222" y="96"/>
                  </a:lnTo>
                  <a:lnTo>
                    <a:pt x="218" y="90"/>
                  </a:lnTo>
                  <a:lnTo>
                    <a:pt x="240" y="64"/>
                  </a:lnTo>
                  <a:lnTo>
                    <a:pt x="224" y="46"/>
                  </a:lnTo>
                  <a:lnTo>
                    <a:pt x="198" y="68"/>
                  </a:lnTo>
                  <a:lnTo>
                    <a:pt x="192" y="66"/>
                  </a:lnTo>
                  <a:lnTo>
                    <a:pt x="192" y="66"/>
                  </a:lnTo>
                  <a:lnTo>
                    <a:pt x="178" y="58"/>
                  </a:lnTo>
                  <a:lnTo>
                    <a:pt x="164" y="54"/>
                  </a:lnTo>
                  <a:lnTo>
                    <a:pt x="158" y="52"/>
                  </a:lnTo>
                  <a:lnTo>
                    <a:pt x="156" y="18"/>
                  </a:lnTo>
                  <a:lnTo>
                    <a:pt x="132" y="18"/>
                  </a:lnTo>
                  <a:lnTo>
                    <a:pt x="128" y="52"/>
                  </a:lnTo>
                  <a:lnTo>
                    <a:pt x="122" y="54"/>
                  </a:lnTo>
                  <a:lnTo>
                    <a:pt x="122" y="54"/>
                  </a:lnTo>
                  <a:lnTo>
                    <a:pt x="108" y="58"/>
                  </a:lnTo>
                  <a:lnTo>
                    <a:pt x="94" y="66"/>
                  </a:lnTo>
                  <a:lnTo>
                    <a:pt x="90" y="68"/>
                  </a:lnTo>
                  <a:lnTo>
                    <a:pt x="62" y="46"/>
                  </a:lnTo>
                  <a:lnTo>
                    <a:pt x="46" y="64"/>
                  </a:lnTo>
                  <a:lnTo>
                    <a:pt x="68" y="90"/>
                  </a:lnTo>
                  <a:lnTo>
                    <a:pt x="64" y="96"/>
                  </a:lnTo>
                  <a:lnTo>
                    <a:pt x="64" y="96"/>
                  </a:lnTo>
                  <a:lnTo>
                    <a:pt x="58" y="108"/>
                  </a:lnTo>
                  <a:lnTo>
                    <a:pt x="54" y="122"/>
                  </a:lnTo>
                  <a:lnTo>
                    <a:pt x="52" y="128"/>
                  </a:lnTo>
                  <a:lnTo>
                    <a:pt x="18" y="132"/>
                  </a:lnTo>
                  <a:lnTo>
                    <a:pt x="18" y="156"/>
                  </a:lnTo>
                  <a:lnTo>
                    <a:pt x="52" y="160"/>
                  </a:lnTo>
                  <a:lnTo>
                    <a:pt x="54" y="166"/>
                  </a:lnTo>
                  <a:lnTo>
                    <a:pt x="54" y="166"/>
                  </a:lnTo>
                  <a:lnTo>
                    <a:pt x="58" y="180"/>
                  </a:lnTo>
                  <a:lnTo>
                    <a:pt x="64" y="192"/>
                  </a:lnTo>
                  <a:lnTo>
                    <a:pt x="68" y="198"/>
                  </a:lnTo>
                  <a:lnTo>
                    <a:pt x="46" y="224"/>
                  </a:lnTo>
                  <a:lnTo>
                    <a:pt x="62" y="242"/>
                  </a:lnTo>
                  <a:lnTo>
                    <a:pt x="90" y="220"/>
                  </a:lnTo>
                  <a:lnTo>
                    <a:pt x="96" y="222"/>
                  </a:lnTo>
                  <a:lnTo>
                    <a:pt x="96" y="222"/>
                  </a:lnTo>
                  <a:lnTo>
                    <a:pt x="108" y="230"/>
                  </a:lnTo>
                  <a:lnTo>
                    <a:pt x="122" y="234"/>
                  </a:lnTo>
                  <a:lnTo>
                    <a:pt x="128" y="236"/>
                  </a:lnTo>
                  <a:lnTo>
                    <a:pt x="132" y="270"/>
                  </a:lnTo>
                  <a:close/>
                  <a:moveTo>
                    <a:pt x="278" y="164"/>
                  </a:moveTo>
                  <a:lnTo>
                    <a:pt x="278" y="164"/>
                  </a:lnTo>
                  <a:lnTo>
                    <a:pt x="278" y="16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5" name="Freeform 87">
              <a:extLst>
                <a:ext uri="{FF2B5EF4-FFF2-40B4-BE49-F238E27FC236}">
                  <a16:creationId xmlns:a16="http://schemas.microsoft.com/office/drawing/2014/main" id="{4F4742D5-9D0C-4667-824B-ECF12BDEE34D}"/>
                </a:ext>
              </a:extLst>
            </p:cNvPr>
            <p:cNvSpPr>
              <a:spLocks noEditPoints="1"/>
            </p:cNvSpPr>
            <p:nvPr/>
          </p:nvSpPr>
          <p:spPr bwMode="auto">
            <a:xfrm>
              <a:off x="4718" y="2946"/>
              <a:ext cx="258" cy="112"/>
            </a:xfrm>
            <a:custGeom>
              <a:avLst/>
              <a:gdLst>
                <a:gd name="T0" fmla="*/ 258 w 258"/>
                <a:gd name="T1" fmla="*/ 112 h 112"/>
                <a:gd name="T2" fmla="*/ 0 w 258"/>
                <a:gd name="T3" fmla="*/ 112 h 112"/>
                <a:gd name="T4" fmla="*/ 0 w 258"/>
                <a:gd name="T5" fmla="*/ 0 h 112"/>
                <a:gd name="T6" fmla="*/ 258 w 258"/>
                <a:gd name="T7" fmla="*/ 0 h 112"/>
                <a:gd name="T8" fmla="*/ 258 w 258"/>
                <a:gd name="T9" fmla="*/ 112 h 112"/>
                <a:gd name="T10" fmla="*/ 18 w 258"/>
                <a:gd name="T11" fmla="*/ 94 h 112"/>
                <a:gd name="T12" fmla="*/ 240 w 258"/>
                <a:gd name="T13" fmla="*/ 94 h 112"/>
                <a:gd name="T14" fmla="*/ 240 w 258"/>
                <a:gd name="T15" fmla="*/ 18 h 112"/>
                <a:gd name="T16" fmla="*/ 18 w 258"/>
                <a:gd name="T17" fmla="*/ 18 h 112"/>
                <a:gd name="T18" fmla="*/ 18 w 258"/>
                <a:gd name="T19" fmla="*/ 9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112">
                  <a:moveTo>
                    <a:pt x="258" y="112"/>
                  </a:moveTo>
                  <a:lnTo>
                    <a:pt x="0" y="112"/>
                  </a:lnTo>
                  <a:lnTo>
                    <a:pt x="0" y="0"/>
                  </a:lnTo>
                  <a:lnTo>
                    <a:pt x="258" y="0"/>
                  </a:lnTo>
                  <a:lnTo>
                    <a:pt x="258" y="112"/>
                  </a:lnTo>
                  <a:close/>
                  <a:moveTo>
                    <a:pt x="18" y="94"/>
                  </a:moveTo>
                  <a:lnTo>
                    <a:pt x="240" y="94"/>
                  </a:lnTo>
                  <a:lnTo>
                    <a:pt x="240" y="18"/>
                  </a:lnTo>
                  <a:lnTo>
                    <a:pt x="18" y="18"/>
                  </a:lnTo>
                  <a:lnTo>
                    <a:pt x="18" y="9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6" name="Freeform 88">
              <a:extLst>
                <a:ext uri="{FF2B5EF4-FFF2-40B4-BE49-F238E27FC236}">
                  <a16:creationId xmlns:a16="http://schemas.microsoft.com/office/drawing/2014/main" id="{2848C007-0276-4389-B0A9-4F038D524660}"/>
                </a:ext>
              </a:extLst>
            </p:cNvPr>
            <p:cNvSpPr>
              <a:spLocks/>
            </p:cNvSpPr>
            <p:nvPr/>
          </p:nvSpPr>
          <p:spPr bwMode="auto">
            <a:xfrm>
              <a:off x="4606" y="2992"/>
              <a:ext cx="482" cy="690"/>
            </a:xfrm>
            <a:custGeom>
              <a:avLst/>
              <a:gdLst>
                <a:gd name="T0" fmla="*/ 482 w 482"/>
                <a:gd name="T1" fmla="*/ 690 h 690"/>
                <a:gd name="T2" fmla="*/ 0 w 482"/>
                <a:gd name="T3" fmla="*/ 690 h 690"/>
                <a:gd name="T4" fmla="*/ 0 w 482"/>
                <a:gd name="T5" fmla="*/ 0 h 690"/>
                <a:gd name="T6" fmla="*/ 122 w 482"/>
                <a:gd name="T7" fmla="*/ 0 h 690"/>
                <a:gd name="T8" fmla="*/ 122 w 482"/>
                <a:gd name="T9" fmla="*/ 18 h 690"/>
                <a:gd name="T10" fmla="*/ 18 w 482"/>
                <a:gd name="T11" fmla="*/ 18 h 690"/>
                <a:gd name="T12" fmla="*/ 18 w 482"/>
                <a:gd name="T13" fmla="*/ 672 h 690"/>
                <a:gd name="T14" fmla="*/ 464 w 482"/>
                <a:gd name="T15" fmla="*/ 672 h 690"/>
                <a:gd name="T16" fmla="*/ 464 w 482"/>
                <a:gd name="T17" fmla="*/ 630 h 690"/>
                <a:gd name="T18" fmla="*/ 482 w 482"/>
                <a:gd name="T19" fmla="*/ 630 h 690"/>
                <a:gd name="T20" fmla="*/ 482 w 482"/>
                <a:gd name="T21" fmla="*/ 69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690">
                  <a:moveTo>
                    <a:pt x="482" y="690"/>
                  </a:moveTo>
                  <a:lnTo>
                    <a:pt x="0" y="690"/>
                  </a:lnTo>
                  <a:lnTo>
                    <a:pt x="0" y="0"/>
                  </a:lnTo>
                  <a:lnTo>
                    <a:pt x="122" y="0"/>
                  </a:lnTo>
                  <a:lnTo>
                    <a:pt x="122" y="18"/>
                  </a:lnTo>
                  <a:lnTo>
                    <a:pt x="18" y="18"/>
                  </a:lnTo>
                  <a:lnTo>
                    <a:pt x="18" y="672"/>
                  </a:lnTo>
                  <a:lnTo>
                    <a:pt x="464" y="672"/>
                  </a:lnTo>
                  <a:lnTo>
                    <a:pt x="464" y="630"/>
                  </a:lnTo>
                  <a:lnTo>
                    <a:pt x="482" y="630"/>
                  </a:lnTo>
                  <a:lnTo>
                    <a:pt x="482" y="69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7" name="Freeform 89">
              <a:extLst>
                <a:ext uri="{FF2B5EF4-FFF2-40B4-BE49-F238E27FC236}">
                  <a16:creationId xmlns:a16="http://schemas.microsoft.com/office/drawing/2014/main" id="{281AE70B-400E-4537-B515-56AE4A431C2B}"/>
                </a:ext>
              </a:extLst>
            </p:cNvPr>
            <p:cNvSpPr>
              <a:spLocks/>
            </p:cNvSpPr>
            <p:nvPr/>
          </p:nvSpPr>
          <p:spPr bwMode="auto">
            <a:xfrm>
              <a:off x="4968" y="2992"/>
              <a:ext cx="120" cy="346"/>
            </a:xfrm>
            <a:custGeom>
              <a:avLst/>
              <a:gdLst>
                <a:gd name="T0" fmla="*/ 120 w 120"/>
                <a:gd name="T1" fmla="*/ 346 h 346"/>
                <a:gd name="T2" fmla="*/ 102 w 120"/>
                <a:gd name="T3" fmla="*/ 346 h 346"/>
                <a:gd name="T4" fmla="*/ 102 w 120"/>
                <a:gd name="T5" fmla="*/ 18 h 346"/>
                <a:gd name="T6" fmla="*/ 0 w 120"/>
                <a:gd name="T7" fmla="*/ 18 h 346"/>
                <a:gd name="T8" fmla="*/ 0 w 120"/>
                <a:gd name="T9" fmla="*/ 0 h 346"/>
                <a:gd name="T10" fmla="*/ 120 w 120"/>
                <a:gd name="T11" fmla="*/ 0 h 346"/>
                <a:gd name="T12" fmla="*/ 120 w 120"/>
                <a:gd name="T13" fmla="*/ 346 h 346"/>
              </a:gdLst>
              <a:ahLst/>
              <a:cxnLst>
                <a:cxn ang="0">
                  <a:pos x="T0" y="T1"/>
                </a:cxn>
                <a:cxn ang="0">
                  <a:pos x="T2" y="T3"/>
                </a:cxn>
                <a:cxn ang="0">
                  <a:pos x="T4" y="T5"/>
                </a:cxn>
                <a:cxn ang="0">
                  <a:pos x="T6" y="T7"/>
                </a:cxn>
                <a:cxn ang="0">
                  <a:pos x="T8" y="T9"/>
                </a:cxn>
                <a:cxn ang="0">
                  <a:pos x="T10" y="T11"/>
                </a:cxn>
                <a:cxn ang="0">
                  <a:pos x="T12" y="T13"/>
                </a:cxn>
              </a:cxnLst>
              <a:rect l="0" t="0" r="r" b="b"/>
              <a:pathLst>
                <a:path w="120" h="346">
                  <a:moveTo>
                    <a:pt x="120" y="346"/>
                  </a:moveTo>
                  <a:lnTo>
                    <a:pt x="102" y="346"/>
                  </a:lnTo>
                  <a:lnTo>
                    <a:pt x="102" y="18"/>
                  </a:lnTo>
                  <a:lnTo>
                    <a:pt x="0" y="18"/>
                  </a:lnTo>
                  <a:lnTo>
                    <a:pt x="0" y="0"/>
                  </a:lnTo>
                  <a:lnTo>
                    <a:pt x="120" y="0"/>
                  </a:lnTo>
                  <a:lnTo>
                    <a:pt x="120" y="34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8" name="Rectangle 90">
              <a:extLst>
                <a:ext uri="{FF2B5EF4-FFF2-40B4-BE49-F238E27FC236}">
                  <a16:creationId xmlns:a16="http://schemas.microsoft.com/office/drawing/2014/main" id="{162E3988-3A00-4E6E-AA9C-CE2C03D2A89B}"/>
                </a:ext>
              </a:extLst>
            </p:cNvPr>
            <p:cNvSpPr>
              <a:spLocks noChangeArrowheads="1"/>
            </p:cNvSpPr>
            <p:nvPr/>
          </p:nvSpPr>
          <p:spPr bwMode="auto">
            <a:xfrm>
              <a:off x="4790" y="2992"/>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9" name="Freeform 91">
              <a:extLst>
                <a:ext uri="{FF2B5EF4-FFF2-40B4-BE49-F238E27FC236}">
                  <a16:creationId xmlns:a16="http://schemas.microsoft.com/office/drawing/2014/main" id="{7C597B80-C4A1-49AF-8575-A6BD558F975F}"/>
                </a:ext>
              </a:extLst>
            </p:cNvPr>
            <p:cNvSpPr>
              <a:spLocks/>
            </p:cNvSpPr>
            <p:nvPr/>
          </p:nvSpPr>
          <p:spPr bwMode="auto">
            <a:xfrm>
              <a:off x="4662" y="313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0" name="Freeform 92">
              <a:extLst>
                <a:ext uri="{FF2B5EF4-FFF2-40B4-BE49-F238E27FC236}">
                  <a16:creationId xmlns:a16="http://schemas.microsoft.com/office/drawing/2014/main" id="{B21FEE5E-5157-4F86-97E0-B0A9708DC792}"/>
                </a:ext>
              </a:extLst>
            </p:cNvPr>
            <p:cNvSpPr>
              <a:spLocks/>
            </p:cNvSpPr>
            <p:nvPr/>
          </p:nvSpPr>
          <p:spPr bwMode="auto">
            <a:xfrm>
              <a:off x="4662" y="3258"/>
              <a:ext cx="106" cy="80"/>
            </a:xfrm>
            <a:custGeom>
              <a:avLst/>
              <a:gdLst>
                <a:gd name="T0" fmla="*/ 42 w 106"/>
                <a:gd name="T1" fmla="*/ 80 h 80"/>
                <a:gd name="T2" fmla="*/ 0 w 106"/>
                <a:gd name="T3" fmla="*/ 38 h 80"/>
                <a:gd name="T4" fmla="*/ 14 w 106"/>
                <a:gd name="T5" fmla="*/ 24 h 80"/>
                <a:gd name="T6" fmla="*/ 42 w 106"/>
                <a:gd name="T7" fmla="*/ 54 h 80"/>
                <a:gd name="T8" fmla="*/ 94 w 106"/>
                <a:gd name="T9" fmla="*/ 0 h 80"/>
                <a:gd name="T10" fmla="*/ 106 w 106"/>
                <a:gd name="T11" fmla="*/ 14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8"/>
                  </a:lnTo>
                  <a:lnTo>
                    <a:pt x="14" y="24"/>
                  </a:lnTo>
                  <a:lnTo>
                    <a:pt x="42" y="54"/>
                  </a:lnTo>
                  <a:lnTo>
                    <a:pt x="94" y="0"/>
                  </a:lnTo>
                  <a:lnTo>
                    <a:pt x="106" y="14"/>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1" name="Freeform 93">
              <a:extLst>
                <a:ext uri="{FF2B5EF4-FFF2-40B4-BE49-F238E27FC236}">
                  <a16:creationId xmlns:a16="http://schemas.microsoft.com/office/drawing/2014/main" id="{229DE9A2-48BC-4899-8205-558EA4CB3B85}"/>
                </a:ext>
              </a:extLst>
            </p:cNvPr>
            <p:cNvSpPr>
              <a:spLocks/>
            </p:cNvSpPr>
            <p:nvPr/>
          </p:nvSpPr>
          <p:spPr bwMode="auto">
            <a:xfrm>
              <a:off x="4662" y="338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2" name="Freeform 94">
              <a:extLst>
                <a:ext uri="{FF2B5EF4-FFF2-40B4-BE49-F238E27FC236}">
                  <a16:creationId xmlns:a16="http://schemas.microsoft.com/office/drawing/2014/main" id="{EA8366CA-5015-4F1B-8D41-3C8ADE2CB428}"/>
                </a:ext>
              </a:extLst>
            </p:cNvPr>
            <p:cNvSpPr>
              <a:spLocks/>
            </p:cNvSpPr>
            <p:nvPr/>
          </p:nvSpPr>
          <p:spPr bwMode="auto">
            <a:xfrm>
              <a:off x="4662" y="3508"/>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3" name="Rectangle 95">
              <a:extLst>
                <a:ext uri="{FF2B5EF4-FFF2-40B4-BE49-F238E27FC236}">
                  <a16:creationId xmlns:a16="http://schemas.microsoft.com/office/drawing/2014/main" id="{771D35DB-03BF-42CA-87CE-AF19FA9350FD}"/>
                </a:ext>
              </a:extLst>
            </p:cNvPr>
            <p:cNvSpPr>
              <a:spLocks noChangeArrowheads="1"/>
            </p:cNvSpPr>
            <p:nvPr/>
          </p:nvSpPr>
          <p:spPr bwMode="auto">
            <a:xfrm>
              <a:off x="4808" y="3166"/>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4" name="Rectangle 96">
              <a:extLst>
                <a:ext uri="{FF2B5EF4-FFF2-40B4-BE49-F238E27FC236}">
                  <a16:creationId xmlns:a16="http://schemas.microsoft.com/office/drawing/2014/main" id="{E8D7FAF4-0E6D-4E79-8726-55CE0CC488AD}"/>
                </a:ext>
              </a:extLst>
            </p:cNvPr>
            <p:cNvSpPr>
              <a:spLocks noChangeArrowheads="1"/>
            </p:cNvSpPr>
            <p:nvPr/>
          </p:nvSpPr>
          <p:spPr bwMode="auto">
            <a:xfrm>
              <a:off x="4808" y="3290"/>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5" name="Rectangle 97">
              <a:extLst>
                <a:ext uri="{FF2B5EF4-FFF2-40B4-BE49-F238E27FC236}">
                  <a16:creationId xmlns:a16="http://schemas.microsoft.com/office/drawing/2014/main" id="{0875ACF9-B0C7-4715-8691-4347B5008D2E}"/>
                </a:ext>
              </a:extLst>
            </p:cNvPr>
            <p:cNvSpPr>
              <a:spLocks noChangeArrowheads="1"/>
            </p:cNvSpPr>
            <p:nvPr/>
          </p:nvSpPr>
          <p:spPr bwMode="auto">
            <a:xfrm>
              <a:off x="4808" y="3414"/>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6" name="Rectangle 98">
              <a:extLst>
                <a:ext uri="{FF2B5EF4-FFF2-40B4-BE49-F238E27FC236}">
                  <a16:creationId xmlns:a16="http://schemas.microsoft.com/office/drawing/2014/main" id="{A1BE095D-6D9C-43A4-BBAF-27A4EC4DD2CC}"/>
                </a:ext>
              </a:extLst>
            </p:cNvPr>
            <p:cNvSpPr>
              <a:spLocks noChangeArrowheads="1"/>
            </p:cNvSpPr>
            <p:nvPr/>
          </p:nvSpPr>
          <p:spPr bwMode="auto">
            <a:xfrm>
              <a:off x="4808" y="3538"/>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7" name="Freeform 99">
              <a:extLst>
                <a:ext uri="{FF2B5EF4-FFF2-40B4-BE49-F238E27FC236}">
                  <a16:creationId xmlns:a16="http://schemas.microsoft.com/office/drawing/2014/main" id="{C022DBCC-92A9-4120-B5DA-E2B42AEB92BD}"/>
                </a:ext>
              </a:extLst>
            </p:cNvPr>
            <p:cNvSpPr>
              <a:spLocks noEditPoints="1"/>
            </p:cNvSpPr>
            <p:nvPr/>
          </p:nvSpPr>
          <p:spPr bwMode="auto">
            <a:xfrm>
              <a:off x="5016" y="3418"/>
              <a:ext cx="126" cy="126"/>
            </a:xfrm>
            <a:custGeom>
              <a:avLst/>
              <a:gdLst>
                <a:gd name="T0" fmla="*/ 64 w 126"/>
                <a:gd name="T1" fmla="*/ 126 h 126"/>
                <a:gd name="T2" fmla="*/ 38 w 126"/>
                <a:gd name="T3" fmla="*/ 120 h 126"/>
                <a:gd name="T4" fmla="*/ 18 w 126"/>
                <a:gd name="T5" fmla="*/ 106 h 126"/>
                <a:gd name="T6" fmla="*/ 6 w 126"/>
                <a:gd name="T7" fmla="*/ 86 h 126"/>
                <a:gd name="T8" fmla="*/ 0 w 126"/>
                <a:gd name="T9" fmla="*/ 62 h 126"/>
                <a:gd name="T10" fmla="*/ 2 w 126"/>
                <a:gd name="T11" fmla="*/ 50 h 126"/>
                <a:gd name="T12" fmla="*/ 12 w 126"/>
                <a:gd name="T13" fmla="*/ 26 h 126"/>
                <a:gd name="T14" fmla="*/ 28 w 126"/>
                <a:gd name="T15" fmla="*/ 10 h 126"/>
                <a:gd name="T16" fmla="*/ 50 w 126"/>
                <a:gd name="T17" fmla="*/ 0 h 126"/>
                <a:gd name="T18" fmla="*/ 64 w 126"/>
                <a:gd name="T19" fmla="*/ 0 h 126"/>
                <a:gd name="T20" fmla="*/ 88 w 126"/>
                <a:gd name="T21" fmla="*/ 4 h 126"/>
                <a:gd name="T22" fmla="*/ 108 w 126"/>
                <a:gd name="T23" fmla="*/ 18 h 126"/>
                <a:gd name="T24" fmla="*/ 122 w 126"/>
                <a:gd name="T25" fmla="*/ 38 h 126"/>
                <a:gd name="T26" fmla="*/ 126 w 126"/>
                <a:gd name="T27" fmla="*/ 62 h 126"/>
                <a:gd name="T28" fmla="*/ 126 w 126"/>
                <a:gd name="T29" fmla="*/ 74 h 126"/>
                <a:gd name="T30" fmla="*/ 116 w 126"/>
                <a:gd name="T31" fmla="*/ 98 h 126"/>
                <a:gd name="T32" fmla="*/ 98 w 126"/>
                <a:gd name="T33" fmla="*/ 114 h 126"/>
                <a:gd name="T34" fmla="*/ 76 w 126"/>
                <a:gd name="T35" fmla="*/ 124 h 126"/>
                <a:gd name="T36" fmla="*/ 64 w 126"/>
                <a:gd name="T37" fmla="*/ 126 h 126"/>
                <a:gd name="T38" fmla="*/ 64 w 126"/>
                <a:gd name="T39" fmla="*/ 18 h 126"/>
                <a:gd name="T40" fmla="*/ 46 w 126"/>
                <a:gd name="T41" fmla="*/ 20 h 126"/>
                <a:gd name="T42" fmla="*/ 32 w 126"/>
                <a:gd name="T43" fmla="*/ 30 h 126"/>
                <a:gd name="T44" fmla="*/ 22 w 126"/>
                <a:gd name="T45" fmla="*/ 44 h 126"/>
                <a:gd name="T46" fmla="*/ 18 w 126"/>
                <a:gd name="T47" fmla="*/ 62 h 126"/>
                <a:gd name="T48" fmla="*/ 20 w 126"/>
                <a:gd name="T49" fmla="*/ 72 h 126"/>
                <a:gd name="T50" fmla="*/ 26 w 126"/>
                <a:gd name="T51" fmla="*/ 88 h 126"/>
                <a:gd name="T52" fmla="*/ 38 w 126"/>
                <a:gd name="T53" fmla="*/ 100 h 126"/>
                <a:gd name="T54" fmla="*/ 54 w 126"/>
                <a:gd name="T55" fmla="*/ 106 h 126"/>
                <a:gd name="T56" fmla="*/ 64 w 126"/>
                <a:gd name="T57" fmla="*/ 108 h 126"/>
                <a:gd name="T58" fmla="*/ 80 w 126"/>
                <a:gd name="T59" fmla="*/ 104 h 126"/>
                <a:gd name="T60" fmla="*/ 96 w 126"/>
                <a:gd name="T61" fmla="*/ 94 h 126"/>
                <a:gd name="T62" fmla="*/ 104 w 126"/>
                <a:gd name="T63" fmla="*/ 80 h 126"/>
                <a:gd name="T64" fmla="*/ 108 w 126"/>
                <a:gd name="T65" fmla="*/ 62 h 126"/>
                <a:gd name="T66" fmla="*/ 108 w 126"/>
                <a:gd name="T67" fmla="*/ 52 h 126"/>
                <a:gd name="T68" fmla="*/ 100 w 126"/>
                <a:gd name="T69" fmla="*/ 36 h 126"/>
                <a:gd name="T70" fmla="*/ 88 w 126"/>
                <a:gd name="T71" fmla="*/ 24 h 126"/>
                <a:gd name="T72" fmla="*/ 72 w 126"/>
                <a:gd name="T73" fmla="*/ 18 h 126"/>
                <a:gd name="T74" fmla="*/ 64 w 126"/>
                <a:gd name="T75"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6">
                  <a:moveTo>
                    <a:pt x="64" y="126"/>
                  </a:moveTo>
                  <a:lnTo>
                    <a:pt x="64" y="126"/>
                  </a:lnTo>
                  <a:lnTo>
                    <a:pt x="50" y="124"/>
                  </a:lnTo>
                  <a:lnTo>
                    <a:pt x="38" y="120"/>
                  </a:lnTo>
                  <a:lnTo>
                    <a:pt x="28" y="114"/>
                  </a:lnTo>
                  <a:lnTo>
                    <a:pt x="18" y="106"/>
                  </a:lnTo>
                  <a:lnTo>
                    <a:pt x="12" y="98"/>
                  </a:lnTo>
                  <a:lnTo>
                    <a:pt x="6" y="86"/>
                  </a:lnTo>
                  <a:lnTo>
                    <a:pt x="2" y="74"/>
                  </a:lnTo>
                  <a:lnTo>
                    <a:pt x="0" y="62"/>
                  </a:lnTo>
                  <a:lnTo>
                    <a:pt x="0" y="62"/>
                  </a:lnTo>
                  <a:lnTo>
                    <a:pt x="2" y="50"/>
                  </a:lnTo>
                  <a:lnTo>
                    <a:pt x="6" y="38"/>
                  </a:lnTo>
                  <a:lnTo>
                    <a:pt x="12" y="26"/>
                  </a:lnTo>
                  <a:lnTo>
                    <a:pt x="18" y="18"/>
                  </a:lnTo>
                  <a:lnTo>
                    <a:pt x="28" y="10"/>
                  </a:lnTo>
                  <a:lnTo>
                    <a:pt x="38" y="4"/>
                  </a:lnTo>
                  <a:lnTo>
                    <a:pt x="50" y="0"/>
                  </a:lnTo>
                  <a:lnTo>
                    <a:pt x="64" y="0"/>
                  </a:lnTo>
                  <a:lnTo>
                    <a:pt x="64" y="0"/>
                  </a:lnTo>
                  <a:lnTo>
                    <a:pt x="76" y="0"/>
                  </a:lnTo>
                  <a:lnTo>
                    <a:pt x="88" y="4"/>
                  </a:lnTo>
                  <a:lnTo>
                    <a:pt x="98" y="10"/>
                  </a:lnTo>
                  <a:lnTo>
                    <a:pt x="108" y="18"/>
                  </a:lnTo>
                  <a:lnTo>
                    <a:pt x="116" y="26"/>
                  </a:lnTo>
                  <a:lnTo>
                    <a:pt x="122" y="38"/>
                  </a:lnTo>
                  <a:lnTo>
                    <a:pt x="126" y="50"/>
                  </a:lnTo>
                  <a:lnTo>
                    <a:pt x="126" y="62"/>
                  </a:lnTo>
                  <a:lnTo>
                    <a:pt x="126" y="62"/>
                  </a:lnTo>
                  <a:lnTo>
                    <a:pt x="126" y="74"/>
                  </a:lnTo>
                  <a:lnTo>
                    <a:pt x="122" y="86"/>
                  </a:lnTo>
                  <a:lnTo>
                    <a:pt x="116" y="98"/>
                  </a:lnTo>
                  <a:lnTo>
                    <a:pt x="108" y="106"/>
                  </a:lnTo>
                  <a:lnTo>
                    <a:pt x="98" y="114"/>
                  </a:lnTo>
                  <a:lnTo>
                    <a:pt x="88" y="120"/>
                  </a:lnTo>
                  <a:lnTo>
                    <a:pt x="76" y="124"/>
                  </a:lnTo>
                  <a:lnTo>
                    <a:pt x="64" y="126"/>
                  </a:lnTo>
                  <a:lnTo>
                    <a:pt x="64" y="126"/>
                  </a:lnTo>
                  <a:close/>
                  <a:moveTo>
                    <a:pt x="64" y="18"/>
                  </a:moveTo>
                  <a:lnTo>
                    <a:pt x="64" y="18"/>
                  </a:lnTo>
                  <a:lnTo>
                    <a:pt x="54" y="18"/>
                  </a:lnTo>
                  <a:lnTo>
                    <a:pt x="46" y="20"/>
                  </a:lnTo>
                  <a:lnTo>
                    <a:pt x="38" y="24"/>
                  </a:lnTo>
                  <a:lnTo>
                    <a:pt x="32" y="30"/>
                  </a:lnTo>
                  <a:lnTo>
                    <a:pt x="26" y="36"/>
                  </a:lnTo>
                  <a:lnTo>
                    <a:pt x="22" y="44"/>
                  </a:lnTo>
                  <a:lnTo>
                    <a:pt x="20" y="52"/>
                  </a:lnTo>
                  <a:lnTo>
                    <a:pt x="18" y="62"/>
                  </a:lnTo>
                  <a:lnTo>
                    <a:pt x="18" y="62"/>
                  </a:lnTo>
                  <a:lnTo>
                    <a:pt x="20" y="72"/>
                  </a:lnTo>
                  <a:lnTo>
                    <a:pt x="22" y="80"/>
                  </a:lnTo>
                  <a:lnTo>
                    <a:pt x="26" y="88"/>
                  </a:lnTo>
                  <a:lnTo>
                    <a:pt x="32" y="94"/>
                  </a:lnTo>
                  <a:lnTo>
                    <a:pt x="38" y="100"/>
                  </a:lnTo>
                  <a:lnTo>
                    <a:pt x="46" y="104"/>
                  </a:lnTo>
                  <a:lnTo>
                    <a:pt x="54" y="106"/>
                  </a:lnTo>
                  <a:lnTo>
                    <a:pt x="64" y="108"/>
                  </a:lnTo>
                  <a:lnTo>
                    <a:pt x="64" y="108"/>
                  </a:lnTo>
                  <a:lnTo>
                    <a:pt x="72" y="106"/>
                  </a:lnTo>
                  <a:lnTo>
                    <a:pt x="80" y="104"/>
                  </a:lnTo>
                  <a:lnTo>
                    <a:pt x="88" y="100"/>
                  </a:lnTo>
                  <a:lnTo>
                    <a:pt x="96" y="94"/>
                  </a:lnTo>
                  <a:lnTo>
                    <a:pt x="100" y="88"/>
                  </a:lnTo>
                  <a:lnTo>
                    <a:pt x="104" y="80"/>
                  </a:lnTo>
                  <a:lnTo>
                    <a:pt x="108" y="72"/>
                  </a:lnTo>
                  <a:lnTo>
                    <a:pt x="108" y="62"/>
                  </a:lnTo>
                  <a:lnTo>
                    <a:pt x="108" y="62"/>
                  </a:lnTo>
                  <a:lnTo>
                    <a:pt x="108" y="52"/>
                  </a:lnTo>
                  <a:lnTo>
                    <a:pt x="104" y="44"/>
                  </a:lnTo>
                  <a:lnTo>
                    <a:pt x="100" y="36"/>
                  </a:lnTo>
                  <a:lnTo>
                    <a:pt x="96" y="30"/>
                  </a:lnTo>
                  <a:lnTo>
                    <a:pt x="88" y="24"/>
                  </a:lnTo>
                  <a:lnTo>
                    <a:pt x="80" y="20"/>
                  </a:lnTo>
                  <a:lnTo>
                    <a:pt x="72" y="18"/>
                  </a:lnTo>
                  <a:lnTo>
                    <a:pt x="64" y="18"/>
                  </a:lnTo>
                  <a:lnTo>
                    <a:pt x="6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208" name="Group 113">
            <a:extLst>
              <a:ext uri="{FF2B5EF4-FFF2-40B4-BE49-F238E27FC236}">
                <a16:creationId xmlns:a16="http://schemas.microsoft.com/office/drawing/2014/main" id="{90EAF137-C5EE-4C01-BADD-76110A520D94}"/>
              </a:ext>
            </a:extLst>
          </p:cNvPr>
          <p:cNvGrpSpPr>
            <a:grpSpLocks noChangeAspect="1"/>
          </p:cNvGrpSpPr>
          <p:nvPr/>
        </p:nvGrpSpPr>
        <p:grpSpPr bwMode="auto">
          <a:xfrm>
            <a:off x="2067516" y="3606478"/>
            <a:ext cx="413371" cy="461407"/>
            <a:chOff x="3133" y="2866"/>
            <a:chExt cx="742" cy="882"/>
          </a:xfrm>
        </p:grpSpPr>
        <p:sp>
          <p:nvSpPr>
            <p:cNvPr id="209" name="AutoShape 112">
              <a:extLst>
                <a:ext uri="{FF2B5EF4-FFF2-40B4-BE49-F238E27FC236}">
                  <a16:creationId xmlns:a16="http://schemas.microsoft.com/office/drawing/2014/main" id="{0060A9CC-0DD8-461A-A032-D3C5807B0A73}"/>
                </a:ext>
              </a:extLst>
            </p:cNvPr>
            <p:cNvSpPr>
              <a:spLocks noChangeAspect="1" noChangeArrowheads="1" noTextEdit="1"/>
            </p:cNvSpPr>
            <p:nvPr/>
          </p:nvSpPr>
          <p:spPr bwMode="auto">
            <a:xfrm>
              <a:off x="3133" y="2866"/>
              <a:ext cx="742" cy="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0" name="Freeform 114">
              <a:extLst>
                <a:ext uri="{FF2B5EF4-FFF2-40B4-BE49-F238E27FC236}">
                  <a16:creationId xmlns:a16="http://schemas.microsoft.com/office/drawing/2014/main" id="{B90775A0-DF49-4687-9F8B-CF03F65FC995}"/>
                </a:ext>
              </a:extLst>
            </p:cNvPr>
            <p:cNvSpPr>
              <a:spLocks/>
            </p:cNvSpPr>
            <p:nvPr/>
          </p:nvSpPr>
          <p:spPr bwMode="auto">
            <a:xfrm>
              <a:off x="3259" y="3464"/>
              <a:ext cx="396" cy="168"/>
            </a:xfrm>
            <a:custGeom>
              <a:avLst/>
              <a:gdLst>
                <a:gd name="T0" fmla="*/ 174 w 396"/>
                <a:gd name="T1" fmla="*/ 168 h 168"/>
                <a:gd name="T2" fmla="*/ 174 w 396"/>
                <a:gd name="T3" fmla="*/ 160 h 168"/>
                <a:gd name="T4" fmla="*/ 180 w 396"/>
                <a:gd name="T5" fmla="*/ 140 h 168"/>
                <a:gd name="T6" fmla="*/ 194 w 396"/>
                <a:gd name="T7" fmla="*/ 126 h 168"/>
                <a:gd name="T8" fmla="*/ 218 w 396"/>
                <a:gd name="T9" fmla="*/ 116 h 168"/>
                <a:gd name="T10" fmla="*/ 348 w 396"/>
                <a:gd name="T11" fmla="*/ 116 h 168"/>
                <a:gd name="T12" fmla="*/ 360 w 396"/>
                <a:gd name="T13" fmla="*/ 116 h 168"/>
                <a:gd name="T14" fmla="*/ 374 w 396"/>
                <a:gd name="T15" fmla="*/ 110 h 168"/>
                <a:gd name="T16" fmla="*/ 378 w 396"/>
                <a:gd name="T17" fmla="*/ 104 h 168"/>
                <a:gd name="T18" fmla="*/ 378 w 396"/>
                <a:gd name="T19" fmla="*/ 96 h 168"/>
                <a:gd name="T20" fmla="*/ 372 w 396"/>
                <a:gd name="T21" fmla="*/ 78 h 168"/>
                <a:gd name="T22" fmla="*/ 360 w 396"/>
                <a:gd name="T23" fmla="*/ 66 h 168"/>
                <a:gd name="T24" fmla="*/ 352 w 396"/>
                <a:gd name="T25" fmla="*/ 64 h 168"/>
                <a:gd name="T26" fmla="*/ 232 w 396"/>
                <a:gd name="T27" fmla="*/ 64 h 168"/>
                <a:gd name="T28" fmla="*/ 202 w 396"/>
                <a:gd name="T29" fmla="*/ 58 h 168"/>
                <a:gd name="T30" fmla="*/ 118 w 396"/>
                <a:gd name="T31" fmla="*/ 20 h 168"/>
                <a:gd name="T32" fmla="*/ 0 w 396"/>
                <a:gd name="T33" fmla="*/ 18 h 168"/>
                <a:gd name="T34" fmla="*/ 108 w 396"/>
                <a:gd name="T35" fmla="*/ 0 h 168"/>
                <a:gd name="T36" fmla="*/ 116 w 396"/>
                <a:gd name="T37" fmla="*/ 0 h 168"/>
                <a:gd name="T38" fmla="*/ 210 w 396"/>
                <a:gd name="T39" fmla="*/ 42 h 168"/>
                <a:gd name="T40" fmla="*/ 220 w 396"/>
                <a:gd name="T41" fmla="*/ 46 h 168"/>
                <a:gd name="T42" fmla="*/ 352 w 396"/>
                <a:gd name="T43" fmla="*/ 46 h 168"/>
                <a:gd name="T44" fmla="*/ 360 w 396"/>
                <a:gd name="T45" fmla="*/ 48 h 168"/>
                <a:gd name="T46" fmla="*/ 368 w 396"/>
                <a:gd name="T47" fmla="*/ 50 h 168"/>
                <a:gd name="T48" fmla="*/ 390 w 396"/>
                <a:gd name="T49" fmla="*/ 70 h 168"/>
                <a:gd name="T50" fmla="*/ 396 w 396"/>
                <a:gd name="T51" fmla="*/ 96 h 168"/>
                <a:gd name="T52" fmla="*/ 396 w 396"/>
                <a:gd name="T53" fmla="*/ 104 h 168"/>
                <a:gd name="T54" fmla="*/ 390 w 396"/>
                <a:gd name="T55" fmla="*/ 116 h 168"/>
                <a:gd name="T56" fmla="*/ 386 w 396"/>
                <a:gd name="T57" fmla="*/ 122 h 168"/>
                <a:gd name="T58" fmla="*/ 374 w 396"/>
                <a:gd name="T59" fmla="*/ 130 h 168"/>
                <a:gd name="T60" fmla="*/ 352 w 396"/>
                <a:gd name="T61" fmla="*/ 134 h 168"/>
                <a:gd name="T62" fmla="*/ 220 w 396"/>
                <a:gd name="T63" fmla="*/ 134 h 168"/>
                <a:gd name="T64" fmla="*/ 214 w 396"/>
                <a:gd name="T65" fmla="*/ 136 h 168"/>
                <a:gd name="T66" fmla="*/ 196 w 396"/>
                <a:gd name="T67" fmla="*/ 148 h 168"/>
                <a:gd name="T68" fmla="*/ 192 w 396"/>
                <a:gd name="T69" fmla="*/ 16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6" h="168">
                  <a:moveTo>
                    <a:pt x="192" y="168"/>
                  </a:moveTo>
                  <a:lnTo>
                    <a:pt x="174" y="168"/>
                  </a:lnTo>
                  <a:lnTo>
                    <a:pt x="174" y="160"/>
                  </a:lnTo>
                  <a:lnTo>
                    <a:pt x="174" y="160"/>
                  </a:lnTo>
                  <a:lnTo>
                    <a:pt x="176" y="148"/>
                  </a:lnTo>
                  <a:lnTo>
                    <a:pt x="180" y="140"/>
                  </a:lnTo>
                  <a:lnTo>
                    <a:pt x="186" y="132"/>
                  </a:lnTo>
                  <a:lnTo>
                    <a:pt x="194" y="126"/>
                  </a:lnTo>
                  <a:lnTo>
                    <a:pt x="210" y="120"/>
                  </a:lnTo>
                  <a:lnTo>
                    <a:pt x="218" y="116"/>
                  </a:lnTo>
                  <a:lnTo>
                    <a:pt x="220" y="116"/>
                  </a:lnTo>
                  <a:lnTo>
                    <a:pt x="348" y="116"/>
                  </a:lnTo>
                  <a:lnTo>
                    <a:pt x="348" y="116"/>
                  </a:lnTo>
                  <a:lnTo>
                    <a:pt x="360" y="116"/>
                  </a:lnTo>
                  <a:lnTo>
                    <a:pt x="368" y="114"/>
                  </a:lnTo>
                  <a:lnTo>
                    <a:pt x="374" y="110"/>
                  </a:lnTo>
                  <a:lnTo>
                    <a:pt x="374" y="110"/>
                  </a:lnTo>
                  <a:lnTo>
                    <a:pt x="378" y="104"/>
                  </a:lnTo>
                  <a:lnTo>
                    <a:pt x="378" y="96"/>
                  </a:lnTo>
                  <a:lnTo>
                    <a:pt x="378" y="96"/>
                  </a:lnTo>
                  <a:lnTo>
                    <a:pt x="378" y="86"/>
                  </a:lnTo>
                  <a:lnTo>
                    <a:pt x="372" y="78"/>
                  </a:lnTo>
                  <a:lnTo>
                    <a:pt x="366" y="70"/>
                  </a:lnTo>
                  <a:lnTo>
                    <a:pt x="360" y="66"/>
                  </a:lnTo>
                  <a:lnTo>
                    <a:pt x="360" y="66"/>
                  </a:lnTo>
                  <a:lnTo>
                    <a:pt x="352" y="64"/>
                  </a:lnTo>
                  <a:lnTo>
                    <a:pt x="232" y="64"/>
                  </a:lnTo>
                  <a:lnTo>
                    <a:pt x="232" y="64"/>
                  </a:lnTo>
                  <a:lnTo>
                    <a:pt x="216" y="64"/>
                  </a:lnTo>
                  <a:lnTo>
                    <a:pt x="202" y="58"/>
                  </a:lnTo>
                  <a:lnTo>
                    <a:pt x="118" y="20"/>
                  </a:lnTo>
                  <a:lnTo>
                    <a:pt x="118" y="20"/>
                  </a:lnTo>
                  <a:lnTo>
                    <a:pt x="108" y="18"/>
                  </a:lnTo>
                  <a:lnTo>
                    <a:pt x="0" y="18"/>
                  </a:lnTo>
                  <a:lnTo>
                    <a:pt x="0" y="0"/>
                  </a:lnTo>
                  <a:lnTo>
                    <a:pt x="108" y="0"/>
                  </a:lnTo>
                  <a:lnTo>
                    <a:pt x="108" y="0"/>
                  </a:lnTo>
                  <a:lnTo>
                    <a:pt x="116" y="0"/>
                  </a:lnTo>
                  <a:lnTo>
                    <a:pt x="124" y="2"/>
                  </a:lnTo>
                  <a:lnTo>
                    <a:pt x="210" y="42"/>
                  </a:lnTo>
                  <a:lnTo>
                    <a:pt x="210" y="42"/>
                  </a:lnTo>
                  <a:lnTo>
                    <a:pt x="220" y="46"/>
                  </a:lnTo>
                  <a:lnTo>
                    <a:pt x="232" y="46"/>
                  </a:lnTo>
                  <a:lnTo>
                    <a:pt x="352" y="46"/>
                  </a:lnTo>
                  <a:lnTo>
                    <a:pt x="352" y="46"/>
                  </a:lnTo>
                  <a:lnTo>
                    <a:pt x="360" y="48"/>
                  </a:lnTo>
                  <a:lnTo>
                    <a:pt x="368" y="50"/>
                  </a:lnTo>
                  <a:lnTo>
                    <a:pt x="368" y="50"/>
                  </a:lnTo>
                  <a:lnTo>
                    <a:pt x="380" y="60"/>
                  </a:lnTo>
                  <a:lnTo>
                    <a:pt x="390" y="70"/>
                  </a:lnTo>
                  <a:lnTo>
                    <a:pt x="394" y="82"/>
                  </a:lnTo>
                  <a:lnTo>
                    <a:pt x="396" y="96"/>
                  </a:lnTo>
                  <a:lnTo>
                    <a:pt x="396" y="96"/>
                  </a:lnTo>
                  <a:lnTo>
                    <a:pt x="396" y="104"/>
                  </a:lnTo>
                  <a:lnTo>
                    <a:pt x="394" y="110"/>
                  </a:lnTo>
                  <a:lnTo>
                    <a:pt x="390" y="116"/>
                  </a:lnTo>
                  <a:lnTo>
                    <a:pt x="386" y="122"/>
                  </a:lnTo>
                  <a:lnTo>
                    <a:pt x="386" y="122"/>
                  </a:lnTo>
                  <a:lnTo>
                    <a:pt x="380" y="126"/>
                  </a:lnTo>
                  <a:lnTo>
                    <a:pt x="374" y="130"/>
                  </a:lnTo>
                  <a:lnTo>
                    <a:pt x="362" y="134"/>
                  </a:lnTo>
                  <a:lnTo>
                    <a:pt x="352" y="134"/>
                  </a:lnTo>
                  <a:lnTo>
                    <a:pt x="346" y="134"/>
                  </a:lnTo>
                  <a:lnTo>
                    <a:pt x="220" y="134"/>
                  </a:lnTo>
                  <a:lnTo>
                    <a:pt x="220" y="134"/>
                  </a:lnTo>
                  <a:lnTo>
                    <a:pt x="214" y="136"/>
                  </a:lnTo>
                  <a:lnTo>
                    <a:pt x="204" y="142"/>
                  </a:lnTo>
                  <a:lnTo>
                    <a:pt x="196" y="148"/>
                  </a:lnTo>
                  <a:lnTo>
                    <a:pt x="192" y="154"/>
                  </a:lnTo>
                  <a:lnTo>
                    <a:pt x="192" y="160"/>
                  </a:lnTo>
                  <a:lnTo>
                    <a:pt x="192" y="16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1" name="Freeform 115">
              <a:extLst>
                <a:ext uri="{FF2B5EF4-FFF2-40B4-BE49-F238E27FC236}">
                  <a16:creationId xmlns:a16="http://schemas.microsoft.com/office/drawing/2014/main" id="{B4A1C5B9-D6F4-468D-B19E-5841AF603F32}"/>
                </a:ext>
              </a:extLst>
            </p:cNvPr>
            <p:cNvSpPr>
              <a:spLocks/>
            </p:cNvSpPr>
            <p:nvPr/>
          </p:nvSpPr>
          <p:spPr bwMode="auto">
            <a:xfrm>
              <a:off x="3259" y="3494"/>
              <a:ext cx="616" cy="254"/>
            </a:xfrm>
            <a:custGeom>
              <a:avLst/>
              <a:gdLst>
                <a:gd name="T0" fmla="*/ 304 w 616"/>
                <a:gd name="T1" fmla="*/ 254 h 254"/>
                <a:gd name="T2" fmla="*/ 266 w 616"/>
                <a:gd name="T3" fmla="*/ 246 h 254"/>
                <a:gd name="T4" fmla="*/ 78 w 616"/>
                <a:gd name="T5" fmla="*/ 178 h 254"/>
                <a:gd name="T6" fmla="*/ 0 w 616"/>
                <a:gd name="T7" fmla="*/ 160 h 254"/>
                <a:gd name="T8" fmla="*/ 254 w 616"/>
                <a:gd name="T9" fmla="*/ 222 h 254"/>
                <a:gd name="T10" fmla="*/ 270 w 616"/>
                <a:gd name="T11" fmla="*/ 228 h 254"/>
                <a:gd name="T12" fmla="*/ 304 w 616"/>
                <a:gd name="T13" fmla="*/ 236 h 254"/>
                <a:gd name="T14" fmla="*/ 320 w 616"/>
                <a:gd name="T15" fmla="*/ 234 h 254"/>
                <a:gd name="T16" fmla="*/ 344 w 616"/>
                <a:gd name="T17" fmla="*/ 224 h 254"/>
                <a:gd name="T18" fmla="*/ 568 w 616"/>
                <a:gd name="T19" fmla="*/ 76 h 254"/>
                <a:gd name="T20" fmla="*/ 584 w 616"/>
                <a:gd name="T21" fmla="*/ 64 h 254"/>
                <a:gd name="T22" fmla="*/ 596 w 616"/>
                <a:gd name="T23" fmla="*/ 50 h 254"/>
                <a:gd name="T24" fmla="*/ 596 w 616"/>
                <a:gd name="T25" fmla="*/ 44 h 254"/>
                <a:gd name="T26" fmla="*/ 592 w 616"/>
                <a:gd name="T27" fmla="*/ 28 h 254"/>
                <a:gd name="T28" fmla="*/ 588 w 616"/>
                <a:gd name="T29" fmla="*/ 24 h 254"/>
                <a:gd name="T30" fmla="*/ 572 w 616"/>
                <a:gd name="T31" fmla="*/ 18 h 254"/>
                <a:gd name="T32" fmla="*/ 548 w 616"/>
                <a:gd name="T33" fmla="*/ 24 h 254"/>
                <a:gd name="T34" fmla="*/ 520 w 616"/>
                <a:gd name="T35" fmla="*/ 38 h 254"/>
                <a:gd name="T36" fmla="*/ 502 w 616"/>
                <a:gd name="T37" fmla="*/ 50 h 254"/>
                <a:gd name="T38" fmla="*/ 438 w 616"/>
                <a:gd name="T39" fmla="*/ 82 h 254"/>
                <a:gd name="T40" fmla="*/ 390 w 616"/>
                <a:gd name="T41" fmla="*/ 100 h 254"/>
                <a:gd name="T42" fmla="*/ 360 w 616"/>
                <a:gd name="T43" fmla="*/ 104 h 254"/>
                <a:gd name="T44" fmla="*/ 368 w 616"/>
                <a:gd name="T45" fmla="*/ 86 h 254"/>
                <a:gd name="T46" fmla="*/ 388 w 616"/>
                <a:gd name="T47" fmla="*/ 82 h 254"/>
                <a:gd name="T48" fmla="*/ 434 w 616"/>
                <a:gd name="T49" fmla="*/ 64 h 254"/>
                <a:gd name="T50" fmla="*/ 494 w 616"/>
                <a:gd name="T51" fmla="*/ 32 h 254"/>
                <a:gd name="T52" fmla="*/ 510 w 616"/>
                <a:gd name="T53" fmla="*/ 24 h 254"/>
                <a:gd name="T54" fmla="*/ 534 w 616"/>
                <a:gd name="T55" fmla="*/ 10 h 254"/>
                <a:gd name="T56" fmla="*/ 564 w 616"/>
                <a:gd name="T57" fmla="*/ 0 h 254"/>
                <a:gd name="T58" fmla="*/ 586 w 616"/>
                <a:gd name="T59" fmla="*/ 2 h 254"/>
                <a:gd name="T60" fmla="*/ 600 w 616"/>
                <a:gd name="T61" fmla="*/ 10 h 254"/>
                <a:gd name="T62" fmla="*/ 606 w 616"/>
                <a:gd name="T63" fmla="*/ 16 h 254"/>
                <a:gd name="T64" fmla="*/ 614 w 616"/>
                <a:gd name="T65" fmla="*/ 32 h 254"/>
                <a:gd name="T66" fmla="*/ 614 w 616"/>
                <a:gd name="T67" fmla="*/ 48 h 254"/>
                <a:gd name="T68" fmla="*/ 612 w 616"/>
                <a:gd name="T69" fmla="*/ 58 h 254"/>
                <a:gd name="T70" fmla="*/ 594 w 616"/>
                <a:gd name="T71" fmla="*/ 80 h 254"/>
                <a:gd name="T72" fmla="*/ 578 w 616"/>
                <a:gd name="T73" fmla="*/ 92 h 254"/>
                <a:gd name="T74" fmla="*/ 354 w 616"/>
                <a:gd name="T75" fmla="*/ 238 h 254"/>
                <a:gd name="T76" fmla="*/ 340 w 616"/>
                <a:gd name="T77" fmla="*/ 246 h 254"/>
                <a:gd name="T78" fmla="*/ 304 w 616"/>
                <a:gd name="T79"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254">
                  <a:moveTo>
                    <a:pt x="304" y="254"/>
                  </a:moveTo>
                  <a:lnTo>
                    <a:pt x="304" y="254"/>
                  </a:lnTo>
                  <a:lnTo>
                    <a:pt x="284" y="250"/>
                  </a:lnTo>
                  <a:lnTo>
                    <a:pt x="266" y="246"/>
                  </a:lnTo>
                  <a:lnTo>
                    <a:pt x="246" y="238"/>
                  </a:lnTo>
                  <a:lnTo>
                    <a:pt x="78" y="178"/>
                  </a:lnTo>
                  <a:lnTo>
                    <a:pt x="0" y="178"/>
                  </a:lnTo>
                  <a:lnTo>
                    <a:pt x="0" y="160"/>
                  </a:lnTo>
                  <a:lnTo>
                    <a:pt x="82" y="160"/>
                  </a:lnTo>
                  <a:lnTo>
                    <a:pt x="254" y="222"/>
                  </a:lnTo>
                  <a:lnTo>
                    <a:pt x="254" y="222"/>
                  </a:lnTo>
                  <a:lnTo>
                    <a:pt x="270" y="228"/>
                  </a:lnTo>
                  <a:lnTo>
                    <a:pt x="286" y="234"/>
                  </a:lnTo>
                  <a:lnTo>
                    <a:pt x="304" y="236"/>
                  </a:lnTo>
                  <a:lnTo>
                    <a:pt x="304" y="236"/>
                  </a:lnTo>
                  <a:lnTo>
                    <a:pt x="320" y="234"/>
                  </a:lnTo>
                  <a:lnTo>
                    <a:pt x="332" y="230"/>
                  </a:lnTo>
                  <a:lnTo>
                    <a:pt x="344" y="224"/>
                  </a:lnTo>
                  <a:lnTo>
                    <a:pt x="568" y="76"/>
                  </a:lnTo>
                  <a:lnTo>
                    <a:pt x="568" y="76"/>
                  </a:lnTo>
                  <a:lnTo>
                    <a:pt x="576" y="72"/>
                  </a:lnTo>
                  <a:lnTo>
                    <a:pt x="584" y="64"/>
                  </a:lnTo>
                  <a:lnTo>
                    <a:pt x="592" y="56"/>
                  </a:lnTo>
                  <a:lnTo>
                    <a:pt x="596" y="50"/>
                  </a:lnTo>
                  <a:lnTo>
                    <a:pt x="596" y="44"/>
                  </a:lnTo>
                  <a:lnTo>
                    <a:pt x="596" y="44"/>
                  </a:lnTo>
                  <a:lnTo>
                    <a:pt x="596" y="36"/>
                  </a:lnTo>
                  <a:lnTo>
                    <a:pt x="592" y="28"/>
                  </a:lnTo>
                  <a:lnTo>
                    <a:pt x="592" y="28"/>
                  </a:lnTo>
                  <a:lnTo>
                    <a:pt x="588" y="24"/>
                  </a:lnTo>
                  <a:lnTo>
                    <a:pt x="584" y="20"/>
                  </a:lnTo>
                  <a:lnTo>
                    <a:pt x="572" y="18"/>
                  </a:lnTo>
                  <a:lnTo>
                    <a:pt x="560" y="20"/>
                  </a:lnTo>
                  <a:lnTo>
                    <a:pt x="548" y="24"/>
                  </a:lnTo>
                  <a:lnTo>
                    <a:pt x="528" y="32"/>
                  </a:lnTo>
                  <a:lnTo>
                    <a:pt x="520" y="38"/>
                  </a:lnTo>
                  <a:lnTo>
                    <a:pt x="520" y="38"/>
                  </a:lnTo>
                  <a:lnTo>
                    <a:pt x="502" y="50"/>
                  </a:lnTo>
                  <a:lnTo>
                    <a:pt x="462" y="70"/>
                  </a:lnTo>
                  <a:lnTo>
                    <a:pt x="438" y="82"/>
                  </a:lnTo>
                  <a:lnTo>
                    <a:pt x="414" y="92"/>
                  </a:lnTo>
                  <a:lnTo>
                    <a:pt x="390" y="100"/>
                  </a:lnTo>
                  <a:lnTo>
                    <a:pt x="370" y="104"/>
                  </a:lnTo>
                  <a:lnTo>
                    <a:pt x="360" y="104"/>
                  </a:lnTo>
                  <a:lnTo>
                    <a:pt x="360" y="86"/>
                  </a:lnTo>
                  <a:lnTo>
                    <a:pt x="368" y="86"/>
                  </a:lnTo>
                  <a:lnTo>
                    <a:pt x="368" y="86"/>
                  </a:lnTo>
                  <a:lnTo>
                    <a:pt x="388" y="82"/>
                  </a:lnTo>
                  <a:lnTo>
                    <a:pt x="410" y="74"/>
                  </a:lnTo>
                  <a:lnTo>
                    <a:pt x="434" y="64"/>
                  </a:lnTo>
                  <a:lnTo>
                    <a:pt x="456" y="54"/>
                  </a:lnTo>
                  <a:lnTo>
                    <a:pt x="494" y="32"/>
                  </a:lnTo>
                  <a:lnTo>
                    <a:pt x="510" y="24"/>
                  </a:lnTo>
                  <a:lnTo>
                    <a:pt x="510" y="24"/>
                  </a:lnTo>
                  <a:lnTo>
                    <a:pt x="522" y="16"/>
                  </a:lnTo>
                  <a:lnTo>
                    <a:pt x="534" y="10"/>
                  </a:lnTo>
                  <a:lnTo>
                    <a:pt x="548" y="4"/>
                  </a:lnTo>
                  <a:lnTo>
                    <a:pt x="564" y="0"/>
                  </a:lnTo>
                  <a:lnTo>
                    <a:pt x="578" y="0"/>
                  </a:lnTo>
                  <a:lnTo>
                    <a:pt x="586" y="2"/>
                  </a:lnTo>
                  <a:lnTo>
                    <a:pt x="594" y="6"/>
                  </a:lnTo>
                  <a:lnTo>
                    <a:pt x="600" y="10"/>
                  </a:lnTo>
                  <a:lnTo>
                    <a:pt x="606" y="16"/>
                  </a:lnTo>
                  <a:lnTo>
                    <a:pt x="606" y="16"/>
                  </a:lnTo>
                  <a:lnTo>
                    <a:pt x="612" y="24"/>
                  </a:lnTo>
                  <a:lnTo>
                    <a:pt x="614" y="32"/>
                  </a:lnTo>
                  <a:lnTo>
                    <a:pt x="616" y="40"/>
                  </a:lnTo>
                  <a:lnTo>
                    <a:pt x="614" y="48"/>
                  </a:lnTo>
                  <a:lnTo>
                    <a:pt x="614" y="48"/>
                  </a:lnTo>
                  <a:lnTo>
                    <a:pt x="612" y="58"/>
                  </a:lnTo>
                  <a:lnTo>
                    <a:pt x="606" y="66"/>
                  </a:lnTo>
                  <a:lnTo>
                    <a:pt x="594" y="80"/>
                  </a:lnTo>
                  <a:lnTo>
                    <a:pt x="582" y="88"/>
                  </a:lnTo>
                  <a:lnTo>
                    <a:pt x="578" y="92"/>
                  </a:lnTo>
                  <a:lnTo>
                    <a:pt x="354" y="238"/>
                  </a:lnTo>
                  <a:lnTo>
                    <a:pt x="354" y="238"/>
                  </a:lnTo>
                  <a:lnTo>
                    <a:pt x="350" y="242"/>
                  </a:lnTo>
                  <a:lnTo>
                    <a:pt x="340" y="246"/>
                  </a:lnTo>
                  <a:lnTo>
                    <a:pt x="324" y="252"/>
                  </a:lnTo>
                  <a:lnTo>
                    <a:pt x="304" y="254"/>
                  </a:lnTo>
                  <a:lnTo>
                    <a:pt x="304" y="25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2" name="Freeform 116">
              <a:extLst>
                <a:ext uri="{FF2B5EF4-FFF2-40B4-BE49-F238E27FC236}">
                  <a16:creationId xmlns:a16="http://schemas.microsoft.com/office/drawing/2014/main" id="{1174AEA9-FF35-42AC-A9C1-585D6013A5C8}"/>
                </a:ext>
              </a:extLst>
            </p:cNvPr>
            <p:cNvSpPr>
              <a:spLocks noEditPoints="1"/>
            </p:cNvSpPr>
            <p:nvPr/>
          </p:nvSpPr>
          <p:spPr bwMode="auto">
            <a:xfrm>
              <a:off x="3133" y="3428"/>
              <a:ext cx="144" cy="288"/>
            </a:xfrm>
            <a:custGeom>
              <a:avLst/>
              <a:gdLst>
                <a:gd name="T0" fmla="*/ 144 w 144"/>
                <a:gd name="T1" fmla="*/ 288 h 288"/>
                <a:gd name="T2" fmla="*/ 0 w 144"/>
                <a:gd name="T3" fmla="*/ 288 h 288"/>
                <a:gd name="T4" fmla="*/ 0 w 144"/>
                <a:gd name="T5" fmla="*/ 0 h 288"/>
                <a:gd name="T6" fmla="*/ 144 w 144"/>
                <a:gd name="T7" fmla="*/ 0 h 288"/>
                <a:gd name="T8" fmla="*/ 144 w 144"/>
                <a:gd name="T9" fmla="*/ 288 h 288"/>
                <a:gd name="T10" fmla="*/ 18 w 144"/>
                <a:gd name="T11" fmla="*/ 270 h 288"/>
                <a:gd name="T12" fmla="*/ 126 w 144"/>
                <a:gd name="T13" fmla="*/ 270 h 288"/>
                <a:gd name="T14" fmla="*/ 126 w 144"/>
                <a:gd name="T15" fmla="*/ 18 h 288"/>
                <a:gd name="T16" fmla="*/ 18 w 144"/>
                <a:gd name="T17" fmla="*/ 18 h 288"/>
                <a:gd name="T18" fmla="*/ 18 w 144"/>
                <a:gd name="T19" fmla="*/ 27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288">
                  <a:moveTo>
                    <a:pt x="144" y="288"/>
                  </a:moveTo>
                  <a:lnTo>
                    <a:pt x="0" y="288"/>
                  </a:lnTo>
                  <a:lnTo>
                    <a:pt x="0" y="0"/>
                  </a:lnTo>
                  <a:lnTo>
                    <a:pt x="144" y="0"/>
                  </a:lnTo>
                  <a:lnTo>
                    <a:pt x="144" y="288"/>
                  </a:lnTo>
                  <a:close/>
                  <a:moveTo>
                    <a:pt x="18" y="270"/>
                  </a:moveTo>
                  <a:lnTo>
                    <a:pt x="126" y="270"/>
                  </a:lnTo>
                  <a:lnTo>
                    <a:pt x="126" y="18"/>
                  </a:lnTo>
                  <a:lnTo>
                    <a:pt x="18" y="18"/>
                  </a:lnTo>
                  <a:lnTo>
                    <a:pt x="18" y="27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3" name="Rectangle 117">
              <a:extLst>
                <a:ext uri="{FF2B5EF4-FFF2-40B4-BE49-F238E27FC236}">
                  <a16:creationId xmlns:a16="http://schemas.microsoft.com/office/drawing/2014/main" id="{C2B42049-54CB-463A-8B38-993702A9F47A}"/>
                </a:ext>
              </a:extLst>
            </p:cNvPr>
            <p:cNvSpPr>
              <a:spLocks noChangeArrowheads="1"/>
            </p:cNvSpPr>
            <p:nvPr/>
          </p:nvSpPr>
          <p:spPr bwMode="auto">
            <a:xfrm>
              <a:off x="3197" y="3522"/>
              <a:ext cx="18" cy="17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4" name="Freeform 118">
              <a:extLst>
                <a:ext uri="{FF2B5EF4-FFF2-40B4-BE49-F238E27FC236}">
                  <a16:creationId xmlns:a16="http://schemas.microsoft.com/office/drawing/2014/main" id="{47F34DB5-E110-4487-893C-83E85F6A97A3}"/>
                </a:ext>
              </a:extLst>
            </p:cNvPr>
            <p:cNvSpPr>
              <a:spLocks/>
            </p:cNvSpPr>
            <p:nvPr/>
          </p:nvSpPr>
          <p:spPr bwMode="auto">
            <a:xfrm>
              <a:off x="3545" y="3230"/>
              <a:ext cx="76" cy="136"/>
            </a:xfrm>
            <a:custGeom>
              <a:avLst/>
              <a:gdLst>
                <a:gd name="T0" fmla="*/ 24 w 76"/>
                <a:gd name="T1" fmla="*/ 136 h 136"/>
                <a:gd name="T2" fmla="*/ 14 w 76"/>
                <a:gd name="T3" fmla="*/ 134 h 136"/>
                <a:gd name="T4" fmla="*/ 2 w 76"/>
                <a:gd name="T5" fmla="*/ 122 h 136"/>
                <a:gd name="T6" fmla="*/ 0 w 76"/>
                <a:gd name="T7" fmla="*/ 98 h 136"/>
                <a:gd name="T8" fmla="*/ 18 w 76"/>
                <a:gd name="T9" fmla="*/ 112 h 136"/>
                <a:gd name="T10" fmla="*/ 20 w 76"/>
                <a:gd name="T11" fmla="*/ 116 h 136"/>
                <a:gd name="T12" fmla="*/ 52 w 76"/>
                <a:gd name="T13" fmla="*/ 118 h 136"/>
                <a:gd name="T14" fmla="*/ 56 w 76"/>
                <a:gd name="T15" fmla="*/ 116 h 136"/>
                <a:gd name="T16" fmla="*/ 58 w 76"/>
                <a:gd name="T17" fmla="*/ 82 h 136"/>
                <a:gd name="T18" fmla="*/ 56 w 76"/>
                <a:gd name="T19" fmla="*/ 78 h 136"/>
                <a:gd name="T20" fmla="*/ 24 w 76"/>
                <a:gd name="T21" fmla="*/ 76 h 136"/>
                <a:gd name="T22" fmla="*/ 14 w 76"/>
                <a:gd name="T23" fmla="*/ 76 h 136"/>
                <a:gd name="T24" fmla="*/ 2 w 76"/>
                <a:gd name="T25" fmla="*/ 62 h 136"/>
                <a:gd name="T26" fmla="*/ 0 w 76"/>
                <a:gd name="T27" fmla="*/ 24 h 136"/>
                <a:gd name="T28" fmla="*/ 2 w 76"/>
                <a:gd name="T29" fmla="*/ 14 h 136"/>
                <a:gd name="T30" fmla="*/ 14 w 76"/>
                <a:gd name="T31" fmla="*/ 2 h 136"/>
                <a:gd name="T32" fmla="*/ 52 w 76"/>
                <a:gd name="T33" fmla="*/ 0 h 136"/>
                <a:gd name="T34" fmla="*/ 62 w 76"/>
                <a:gd name="T35" fmla="*/ 2 h 136"/>
                <a:gd name="T36" fmla="*/ 74 w 76"/>
                <a:gd name="T37" fmla="*/ 14 h 136"/>
                <a:gd name="T38" fmla="*/ 76 w 76"/>
                <a:gd name="T39" fmla="*/ 38 h 136"/>
                <a:gd name="T40" fmla="*/ 58 w 76"/>
                <a:gd name="T41" fmla="*/ 24 h 136"/>
                <a:gd name="T42" fmla="*/ 56 w 76"/>
                <a:gd name="T43" fmla="*/ 20 h 136"/>
                <a:gd name="T44" fmla="*/ 24 w 76"/>
                <a:gd name="T45" fmla="*/ 18 h 136"/>
                <a:gd name="T46" fmla="*/ 20 w 76"/>
                <a:gd name="T47" fmla="*/ 20 h 136"/>
                <a:gd name="T48" fmla="*/ 18 w 76"/>
                <a:gd name="T49" fmla="*/ 54 h 136"/>
                <a:gd name="T50" fmla="*/ 20 w 76"/>
                <a:gd name="T51" fmla="*/ 58 h 136"/>
                <a:gd name="T52" fmla="*/ 52 w 76"/>
                <a:gd name="T53" fmla="*/ 58 h 136"/>
                <a:gd name="T54" fmla="*/ 62 w 76"/>
                <a:gd name="T55" fmla="*/ 60 h 136"/>
                <a:gd name="T56" fmla="*/ 74 w 76"/>
                <a:gd name="T57" fmla="*/ 74 h 136"/>
                <a:gd name="T58" fmla="*/ 76 w 76"/>
                <a:gd name="T59" fmla="*/ 112 h 136"/>
                <a:gd name="T60" fmla="*/ 74 w 76"/>
                <a:gd name="T61" fmla="*/ 122 h 136"/>
                <a:gd name="T62" fmla="*/ 62 w 76"/>
                <a:gd name="T63" fmla="*/ 134 h 136"/>
                <a:gd name="T64" fmla="*/ 52 w 76"/>
                <a:gd name="T6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36">
                  <a:moveTo>
                    <a:pt x="52" y="136"/>
                  </a:moveTo>
                  <a:lnTo>
                    <a:pt x="24" y="136"/>
                  </a:lnTo>
                  <a:lnTo>
                    <a:pt x="24" y="136"/>
                  </a:lnTo>
                  <a:lnTo>
                    <a:pt x="14" y="134"/>
                  </a:lnTo>
                  <a:lnTo>
                    <a:pt x="6" y="128"/>
                  </a:lnTo>
                  <a:lnTo>
                    <a:pt x="2" y="122"/>
                  </a:lnTo>
                  <a:lnTo>
                    <a:pt x="0" y="112"/>
                  </a:lnTo>
                  <a:lnTo>
                    <a:pt x="0" y="98"/>
                  </a:lnTo>
                  <a:lnTo>
                    <a:pt x="18" y="98"/>
                  </a:lnTo>
                  <a:lnTo>
                    <a:pt x="18" y="112"/>
                  </a:lnTo>
                  <a:lnTo>
                    <a:pt x="18" y="112"/>
                  </a:lnTo>
                  <a:lnTo>
                    <a:pt x="20" y="116"/>
                  </a:lnTo>
                  <a:lnTo>
                    <a:pt x="24" y="118"/>
                  </a:lnTo>
                  <a:lnTo>
                    <a:pt x="52" y="118"/>
                  </a:lnTo>
                  <a:lnTo>
                    <a:pt x="52" y="118"/>
                  </a:lnTo>
                  <a:lnTo>
                    <a:pt x="56" y="116"/>
                  </a:lnTo>
                  <a:lnTo>
                    <a:pt x="58" y="112"/>
                  </a:lnTo>
                  <a:lnTo>
                    <a:pt x="58" y="82"/>
                  </a:lnTo>
                  <a:lnTo>
                    <a:pt x="58" y="82"/>
                  </a:lnTo>
                  <a:lnTo>
                    <a:pt x="56" y="78"/>
                  </a:lnTo>
                  <a:lnTo>
                    <a:pt x="52" y="76"/>
                  </a:lnTo>
                  <a:lnTo>
                    <a:pt x="24" y="76"/>
                  </a:lnTo>
                  <a:lnTo>
                    <a:pt x="24" y="76"/>
                  </a:lnTo>
                  <a:lnTo>
                    <a:pt x="14" y="76"/>
                  </a:lnTo>
                  <a:lnTo>
                    <a:pt x="6" y="70"/>
                  </a:lnTo>
                  <a:lnTo>
                    <a:pt x="2" y="62"/>
                  </a:lnTo>
                  <a:lnTo>
                    <a:pt x="0" y="54"/>
                  </a:lnTo>
                  <a:lnTo>
                    <a:pt x="0" y="24"/>
                  </a:lnTo>
                  <a:lnTo>
                    <a:pt x="0" y="24"/>
                  </a:lnTo>
                  <a:lnTo>
                    <a:pt x="2" y="14"/>
                  </a:lnTo>
                  <a:lnTo>
                    <a:pt x="6" y="6"/>
                  </a:lnTo>
                  <a:lnTo>
                    <a:pt x="14" y="2"/>
                  </a:lnTo>
                  <a:lnTo>
                    <a:pt x="24" y="0"/>
                  </a:lnTo>
                  <a:lnTo>
                    <a:pt x="52" y="0"/>
                  </a:lnTo>
                  <a:lnTo>
                    <a:pt x="52" y="0"/>
                  </a:lnTo>
                  <a:lnTo>
                    <a:pt x="62" y="2"/>
                  </a:lnTo>
                  <a:lnTo>
                    <a:pt x="70" y="6"/>
                  </a:lnTo>
                  <a:lnTo>
                    <a:pt x="74" y="14"/>
                  </a:lnTo>
                  <a:lnTo>
                    <a:pt x="76" y="24"/>
                  </a:lnTo>
                  <a:lnTo>
                    <a:pt x="76" y="38"/>
                  </a:lnTo>
                  <a:lnTo>
                    <a:pt x="58" y="38"/>
                  </a:lnTo>
                  <a:lnTo>
                    <a:pt x="58" y="24"/>
                  </a:lnTo>
                  <a:lnTo>
                    <a:pt x="58" y="24"/>
                  </a:lnTo>
                  <a:lnTo>
                    <a:pt x="56" y="20"/>
                  </a:lnTo>
                  <a:lnTo>
                    <a:pt x="52" y="18"/>
                  </a:lnTo>
                  <a:lnTo>
                    <a:pt x="24" y="18"/>
                  </a:lnTo>
                  <a:lnTo>
                    <a:pt x="24" y="18"/>
                  </a:lnTo>
                  <a:lnTo>
                    <a:pt x="20" y="20"/>
                  </a:lnTo>
                  <a:lnTo>
                    <a:pt x="18" y="24"/>
                  </a:lnTo>
                  <a:lnTo>
                    <a:pt x="18" y="54"/>
                  </a:lnTo>
                  <a:lnTo>
                    <a:pt x="18" y="54"/>
                  </a:lnTo>
                  <a:lnTo>
                    <a:pt x="20" y="58"/>
                  </a:lnTo>
                  <a:lnTo>
                    <a:pt x="24" y="58"/>
                  </a:lnTo>
                  <a:lnTo>
                    <a:pt x="52" y="58"/>
                  </a:lnTo>
                  <a:lnTo>
                    <a:pt x="52" y="58"/>
                  </a:lnTo>
                  <a:lnTo>
                    <a:pt x="62" y="60"/>
                  </a:lnTo>
                  <a:lnTo>
                    <a:pt x="70" y="66"/>
                  </a:lnTo>
                  <a:lnTo>
                    <a:pt x="74" y="74"/>
                  </a:lnTo>
                  <a:lnTo>
                    <a:pt x="76" y="82"/>
                  </a:lnTo>
                  <a:lnTo>
                    <a:pt x="76" y="112"/>
                  </a:lnTo>
                  <a:lnTo>
                    <a:pt x="76" y="112"/>
                  </a:lnTo>
                  <a:lnTo>
                    <a:pt x="74" y="122"/>
                  </a:lnTo>
                  <a:lnTo>
                    <a:pt x="70" y="128"/>
                  </a:lnTo>
                  <a:lnTo>
                    <a:pt x="62" y="134"/>
                  </a:lnTo>
                  <a:lnTo>
                    <a:pt x="52" y="136"/>
                  </a:lnTo>
                  <a:lnTo>
                    <a:pt x="52" y="13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5" name="Rectangle 119">
              <a:extLst>
                <a:ext uri="{FF2B5EF4-FFF2-40B4-BE49-F238E27FC236}">
                  <a16:creationId xmlns:a16="http://schemas.microsoft.com/office/drawing/2014/main" id="{F9A6A632-00F5-47B3-BDC5-76F68D1AAC65}"/>
                </a:ext>
              </a:extLst>
            </p:cNvPr>
            <p:cNvSpPr>
              <a:spLocks noChangeArrowheads="1"/>
            </p:cNvSpPr>
            <p:nvPr/>
          </p:nvSpPr>
          <p:spPr bwMode="auto">
            <a:xfrm>
              <a:off x="3575" y="3222"/>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6" name="Rectangle 120">
              <a:extLst>
                <a:ext uri="{FF2B5EF4-FFF2-40B4-BE49-F238E27FC236}">
                  <a16:creationId xmlns:a16="http://schemas.microsoft.com/office/drawing/2014/main" id="{6549FA10-67F8-4C9D-A59F-C69F6DC0B7B9}"/>
                </a:ext>
              </a:extLst>
            </p:cNvPr>
            <p:cNvSpPr>
              <a:spLocks noChangeArrowheads="1"/>
            </p:cNvSpPr>
            <p:nvPr/>
          </p:nvSpPr>
          <p:spPr bwMode="auto">
            <a:xfrm>
              <a:off x="3575" y="3356"/>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7" name="Freeform 121">
              <a:extLst>
                <a:ext uri="{FF2B5EF4-FFF2-40B4-BE49-F238E27FC236}">
                  <a16:creationId xmlns:a16="http://schemas.microsoft.com/office/drawing/2014/main" id="{FE96D2BD-43E8-4EE1-B96D-D225FF94D89F}"/>
                </a:ext>
              </a:extLst>
            </p:cNvPr>
            <p:cNvSpPr>
              <a:spLocks noEditPoints="1"/>
            </p:cNvSpPr>
            <p:nvPr/>
          </p:nvSpPr>
          <p:spPr bwMode="auto">
            <a:xfrm>
              <a:off x="3399" y="3114"/>
              <a:ext cx="368" cy="368"/>
            </a:xfrm>
            <a:custGeom>
              <a:avLst/>
              <a:gdLst>
                <a:gd name="T0" fmla="*/ 166 w 368"/>
                <a:gd name="T1" fmla="*/ 366 h 368"/>
                <a:gd name="T2" fmla="*/ 112 w 368"/>
                <a:gd name="T3" fmla="*/ 352 h 368"/>
                <a:gd name="T4" fmla="*/ 68 w 368"/>
                <a:gd name="T5" fmla="*/ 326 h 368"/>
                <a:gd name="T6" fmla="*/ 32 w 368"/>
                <a:gd name="T7" fmla="*/ 286 h 368"/>
                <a:gd name="T8" fmla="*/ 8 w 368"/>
                <a:gd name="T9" fmla="*/ 238 h 368"/>
                <a:gd name="T10" fmla="*/ 0 w 368"/>
                <a:gd name="T11" fmla="*/ 184 h 368"/>
                <a:gd name="T12" fmla="*/ 4 w 368"/>
                <a:gd name="T13" fmla="*/ 146 h 368"/>
                <a:gd name="T14" fmla="*/ 22 w 368"/>
                <a:gd name="T15" fmla="*/ 96 h 368"/>
                <a:gd name="T16" fmla="*/ 54 w 368"/>
                <a:gd name="T17" fmla="*/ 54 h 368"/>
                <a:gd name="T18" fmla="*/ 96 w 368"/>
                <a:gd name="T19" fmla="*/ 22 h 368"/>
                <a:gd name="T20" fmla="*/ 148 w 368"/>
                <a:gd name="T21" fmla="*/ 4 h 368"/>
                <a:gd name="T22" fmla="*/ 184 w 368"/>
                <a:gd name="T23" fmla="*/ 0 h 368"/>
                <a:gd name="T24" fmla="*/ 238 w 368"/>
                <a:gd name="T25" fmla="*/ 8 h 368"/>
                <a:gd name="T26" fmla="*/ 286 w 368"/>
                <a:gd name="T27" fmla="*/ 32 h 368"/>
                <a:gd name="T28" fmla="*/ 326 w 368"/>
                <a:gd name="T29" fmla="*/ 68 h 368"/>
                <a:gd name="T30" fmla="*/ 354 w 368"/>
                <a:gd name="T31" fmla="*/ 112 h 368"/>
                <a:gd name="T32" fmla="*/ 366 w 368"/>
                <a:gd name="T33" fmla="*/ 166 h 368"/>
                <a:gd name="T34" fmla="*/ 366 w 368"/>
                <a:gd name="T35" fmla="*/ 202 h 368"/>
                <a:gd name="T36" fmla="*/ 354 w 368"/>
                <a:gd name="T37" fmla="*/ 256 h 368"/>
                <a:gd name="T38" fmla="*/ 326 w 368"/>
                <a:gd name="T39" fmla="*/ 300 h 368"/>
                <a:gd name="T40" fmla="*/ 286 w 368"/>
                <a:gd name="T41" fmla="*/ 336 h 368"/>
                <a:gd name="T42" fmla="*/ 238 w 368"/>
                <a:gd name="T43" fmla="*/ 360 h 368"/>
                <a:gd name="T44" fmla="*/ 184 w 368"/>
                <a:gd name="T45" fmla="*/ 368 h 368"/>
                <a:gd name="T46" fmla="*/ 184 w 368"/>
                <a:gd name="T47" fmla="*/ 18 h 368"/>
                <a:gd name="T48" fmla="*/ 134 w 368"/>
                <a:gd name="T49" fmla="*/ 26 h 368"/>
                <a:gd name="T50" fmla="*/ 92 w 368"/>
                <a:gd name="T51" fmla="*/ 46 h 368"/>
                <a:gd name="T52" fmla="*/ 56 w 368"/>
                <a:gd name="T53" fmla="*/ 78 h 368"/>
                <a:gd name="T54" fmla="*/ 32 w 368"/>
                <a:gd name="T55" fmla="*/ 120 h 368"/>
                <a:gd name="T56" fmla="*/ 20 w 368"/>
                <a:gd name="T57" fmla="*/ 166 h 368"/>
                <a:gd name="T58" fmla="*/ 20 w 368"/>
                <a:gd name="T59" fmla="*/ 200 h 368"/>
                <a:gd name="T60" fmla="*/ 32 w 368"/>
                <a:gd name="T61" fmla="*/ 248 h 368"/>
                <a:gd name="T62" fmla="*/ 56 w 368"/>
                <a:gd name="T63" fmla="*/ 290 h 368"/>
                <a:gd name="T64" fmla="*/ 92 w 368"/>
                <a:gd name="T65" fmla="*/ 322 h 368"/>
                <a:gd name="T66" fmla="*/ 134 w 368"/>
                <a:gd name="T67" fmla="*/ 342 h 368"/>
                <a:gd name="T68" fmla="*/ 184 w 368"/>
                <a:gd name="T69" fmla="*/ 350 h 368"/>
                <a:gd name="T70" fmla="*/ 218 w 368"/>
                <a:gd name="T71" fmla="*/ 346 h 368"/>
                <a:gd name="T72" fmla="*/ 262 w 368"/>
                <a:gd name="T73" fmla="*/ 330 h 368"/>
                <a:gd name="T74" fmla="*/ 302 w 368"/>
                <a:gd name="T75" fmla="*/ 300 h 368"/>
                <a:gd name="T76" fmla="*/ 330 w 368"/>
                <a:gd name="T77" fmla="*/ 262 h 368"/>
                <a:gd name="T78" fmla="*/ 346 w 368"/>
                <a:gd name="T79" fmla="*/ 218 h 368"/>
                <a:gd name="T80" fmla="*/ 350 w 368"/>
                <a:gd name="T81" fmla="*/ 184 h 368"/>
                <a:gd name="T82" fmla="*/ 342 w 368"/>
                <a:gd name="T83" fmla="*/ 134 h 368"/>
                <a:gd name="T84" fmla="*/ 322 w 368"/>
                <a:gd name="T85" fmla="*/ 92 h 368"/>
                <a:gd name="T86" fmla="*/ 290 w 368"/>
                <a:gd name="T87" fmla="*/ 56 h 368"/>
                <a:gd name="T88" fmla="*/ 248 w 368"/>
                <a:gd name="T89" fmla="*/ 32 h 368"/>
                <a:gd name="T90" fmla="*/ 200 w 368"/>
                <a:gd name="T91" fmla="*/ 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8" h="368">
                  <a:moveTo>
                    <a:pt x="184" y="368"/>
                  </a:moveTo>
                  <a:lnTo>
                    <a:pt x="184" y="368"/>
                  </a:lnTo>
                  <a:lnTo>
                    <a:pt x="166" y="366"/>
                  </a:lnTo>
                  <a:lnTo>
                    <a:pt x="148" y="364"/>
                  </a:lnTo>
                  <a:lnTo>
                    <a:pt x="130" y="360"/>
                  </a:lnTo>
                  <a:lnTo>
                    <a:pt x="112" y="352"/>
                  </a:lnTo>
                  <a:lnTo>
                    <a:pt x="96" y="346"/>
                  </a:lnTo>
                  <a:lnTo>
                    <a:pt x="82" y="336"/>
                  </a:lnTo>
                  <a:lnTo>
                    <a:pt x="68" y="326"/>
                  </a:lnTo>
                  <a:lnTo>
                    <a:pt x="54" y="314"/>
                  </a:lnTo>
                  <a:lnTo>
                    <a:pt x="42" y="300"/>
                  </a:lnTo>
                  <a:lnTo>
                    <a:pt x="32" y="286"/>
                  </a:lnTo>
                  <a:lnTo>
                    <a:pt x="22" y="272"/>
                  </a:lnTo>
                  <a:lnTo>
                    <a:pt x="14" y="256"/>
                  </a:lnTo>
                  <a:lnTo>
                    <a:pt x="8" y="238"/>
                  </a:lnTo>
                  <a:lnTo>
                    <a:pt x="4" y="220"/>
                  </a:lnTo>
                  <a:lnTo>
                    <a:pt x="2" y="202"/>
                  </a:lnTo>
                  <a:lnTo>
                    <a:pt x="0" y="184"/>
                  </a:lnTo>
                  <a:lnTo>
                    <a:pt x="0" y="184"/>
                  </a:lnTo>
                  <a:lnTo>
                    <a:pt x="2" y="166"/>
                  </a:lnTo>
                  <a:lnTo>
                    <a:pt x="4" y="146"/>
                  </a:lnTo>
                  <a:lnTo>
                    <a:pt x="8" y="130"/>
                  </a:lnTo>
                  <a:lnTo>
                    <a:pt x="14" y="112"/>
                  </a:lnTo>
                  <a:lnTo>
                    <a:pt x="22" y="96"/>
                  </a:lnTo>
                  <a:lnTo>
                    <a:pt x="32" y="82"/>
                  </a:lnTo>
                  <a:lnTo>
                    <a:pt x="42" y="68"/>
                  </a:lnTo>
                  <a:lnTo>
                    <a:pt x="54" y="54"/>
                  </a:lnTo>
                  <a:lnTo>
                    <a:pt x="68" y="42"/>
                  </a:lnTo>
                  <a:lnTo>
                    <a:pt x="82" y="32"/>
                  </a:lnTo>
                  <a:lnTo>
                    <a:pt x="96" y="22"/>
                  </a:lnTo>
                  <a:lnTo>
                    <a:pt x="112" y="14"/>
                  </a:lnTo>
                  <a:lnTo>
                    <a:pt x="130" y="8"/>
                  </a:lnTo>
                  <a:lnTo>
                    <a:pt x="148" y="4"/>
                  </a:lnTo>
                  <a:lnTo>
                    <a:pt x="166" y="2"/>
                  </a:lnTo>
                  <a:lnTo>
                    <a:pt x="184" y="0"/>
                  </a:lnTo>
                  <a:lnTo>
                    <a:pt x="184" y="0"/>
                  </a:lnTo>
                  <a:lnTo>
                    <a:pt x="202" y="2"/>
                  </a:lnTo>
                  <a:lnTo>
                    <a:pt x="220" y="4"/>
                  </a:lnTo>
                  <a:lnTo>
                    <a:pt x="238" y="8"/>
                  </a:lnTo>
                  <a:lnTo>
                    <a:pt x="256" y="14"/>
                  </a:lnTo>
                  <a:lnTo>
                    <a:pt x="272" y="22"/>
                  </a:lnTo>
                  <a:lnTo>
                    <a:pt x="286" y="32"/>
                  </a:lnTo>
                  <a:lnTo>
                    <a:pt x="300" y="42"/>
                  </a:lnTo>
                  <a:lnTo>
                    <a:pt x="314" y="54"/>
                  </a:lnTo>
                  <a:lnTo>
                    <a:pt x="326" y="68"/>
                  </a:lnTo>
                  <a:lnTo>
                    <a:pt x="336" y="82"/>
                  </a:lnTo>
                  <a:lnTo>
                    <a:pt x="346" y="96"/>
                  </a:lnTo>
                  <a:lnTo>
                    <a:pt x="354" y="112"/>
                  </a:lnTo>
                  <a:lnTo>
                    <a:pt x="360" y="130"/>
                  </a:lnTo>
                  <a:lnTo>
                    <a:pt x="364" y="146"/>
                  </a:lnTo>
                  <a:lnTo>
                    <a:pt x="366" y="166"/>
                  </a:lnTo>
                  <a:lnTo>
                    <a:pt x="368" y="184"/>
                  </a:lnTo>
                  <a:lnTo>
                    <a:pt x="368" y="184"/>
                  </a:lnTo>
                  <a:lnTo>
                    <a:pt x="366" y="202"/>
                  </a:lnTo>
                  <a:lnTo>
                    <a:pt x="364" y="220"/>
                  </a:lnTo>
                  <a:lnTo>
                    <a:pt x="360" y="238"/>
                  </a:lnTo>
                  <a:lnTo>
                    <a:pt x="354" y="256"/>
                  </a:lnTo>
                  <a:lnTo>
                    <a:pt x="346" y="272"/>
                  </a:lnTo>
                  <a:lnTo>
                    <a:pt x="336" y="286"/>
                  </a:lnTo>
                  <a:lnTo>
                    <a:pt x="326" y="300"/>
                  </a:lnTo>
                  <a:lnTo>
                    <a:pt x="314" y="314"/>
                  </a:lnTo>
                  <a:lnTo>
                    <a:pt x="300" y="326"/>
                  </a:lnTo>
                  <a:lnTo>
                    <a:pt x="286" y="336"/>
                  </a:lnTo>
                  <a:lnTo>
                    <a:pt x="272" y="346"/>
                  </a:lnTo>
                  <a:lnTo>
                    <a:pt x="256" y="352"/>
                  </a:lnTo>
                  <a:lnTo>
                    <a:pt x="238" y="360"/>
                  </a:lnTo>
                  <a:lnTo>
                    <a:pt x="220" y="364"/>
                  </a:lnTo>
                  <a:lnTo>
                    <a:pt x="202" y="366"/>
                  </a:lnTo>
                  <a:lnTo>
                    <a:pt x="184" y="368"/>
                  </a:lnTo>
                  <a:lnTo>
                    <a:pt x="184" y="368"/>
                  </a:lnTo>
                  <a:close/>
                  <a:moveTo>
                    <a:pt x="184" y="18"/>
                  </a:moveTo>
                  <a:lnTo>
                    <a:pt x="184" y="18"/>
                  </a:lnTo>
                  <a:lnTo>
                    <a:pt x="168" y="20"/>
                  </a:lnTo>
                  <a:lnTo>
                    <a:pt x="150" y="22"/>
                  </a:lnTo>
                  <a:lnTo>
                    <a:pt x="134" y="26"/>
                  </a:lnTo>
                  <a:lnTo>
                    <a:pt x="120" y="32"/>
                  </a:lnTo>
                  <a:lnTo>
                    <a:pt x="106" y="38"/>
                  </a:lnTo>
                  <a:lnTo>
                    <a:pt x="92" y="46"/>
                  </a:lnTo>
                  <a:lnTo>
                    <a:pt x="78" y="56"/>
                  </a:lnTo>
                  <a:lnTo>
                    <a:pt x="68" y="66"/>
                  </a:lnTo>
                  <a:lnTo>
                    <a:pt x="56" y="78"/>
                  </a:lnTo>
                  <a:lnTo>
                    <a:pt x="46" y="92"/>
                  </a:lnTo>
                  <a:lnTo>
                    <a:pt x="38" y="106"/>
                  </a:lnTo>
                  <a:lnTo>
                    <a:pt x="32" y="120"/>
                  </a:lnTo>
                  <a:lnTo>
                    <a:pt x="26" y="134"/>
                  </a:lnTo>
                  <a:lnTo>
                    <a:pt x="22" y="150"/>
                  </a:lnTo>
                  <a:lnTo>
                    <a:pt x="20" y="166"/>
                  </a:lnTo>
                  <a:lnTo>
                    <a:pt x="18" y="184"/>
                  </a:lnTo>
                  <a:lnTo>
                    <a:pt x="18" y="184"/>
                  </a:lnTo>
                  <a:lnTo>
                    <a:pt x="20" y="200"/>
                  </a:lnTo>
                  <a:lnTo>
                    <a:pt x="22" y="218"/>
                  </a:lnTo>
                  <a:lnTo>
                    <a:pt x="26" y="234"/>
                  </a:lnTo>
                  <a:lnTo>
                    <a:pt x="32" y="248"/>
                  </a:lnTo>
                  <a:lnTo>
                    <a:pt x="38" y="262"/>
                  </a:lnTo>
                  <a:lnTo>
                    <a:pt x="46" y="276"/>
                  </a:lnTo>
                  <a:lnTo>
                    <a:pt x="56" y="290"/>
                  </a:lnTo>
                  <a:lnTo>
                    <a:pt x="68" y="300"/>
                  </a:lnTo>
                  <a:lnTo>
                    <a:pt x="78" y="312"/>
                  </a:lnTo>
                  <a:lnTo>
                    <a:pt x="92" y="322"/>
                  </a:lnTo>
                  <a:lnTo>
                    <a:pt x="106" y="330"/>
                  </a:lnTo>
                  <a:lnTo>
                    <a:pt x="120" y="336"/>
                  </a:lnTo>
                  <a:lnTo>
                    <a:pt x="134" y="342"/>
                  </a:lnTo>
                  <a:lnTo>
                    <a:pt x="150" y="346"/>
                  </a:lnTo>
                  <a:lnTo>
                    <a:pt x="168" y="348"/>
                  </a:lnTo>
                  <a:lnTo>
                    <a:pt x="184" y="350"/>
                  </a:lnTo>
                  <a:lnTo>
                    <a:pt x="184" y="350"/>
                  </a:lnTo>
                  <a:lnTo>
                    <a:pt x="200" y="348"/>
                  </a:lnTo>
                  <a:lnTo>
                    <a:pt x="218" y="346"/>
                  </a:lnTo>
                  <a:lnTo>
                    <a:pt x="234" y="342"/>
                  </a:lnTo>
                  <a:lnTo>
                    <a:pt x="248" y="336"/>
                  </a:lnTo>
                  <a:lnTo>
                    <a:pt x="262" y="330"/>
                  </a:lnTo>
                  <a:lnTo>
                    <a:pt x="276" y="322"/>
                  </a:lnTo>
                  <a:lnTo>
                    <a:pt x="290" y="312"/>
                  </a:lnTo>
                  <a:lnTo>
                    <a:pt x="302" y="300"/>
                  </a:lnTo>
                  <a:lnTo>
                    <a:pt x="312" y="290"/>
                  </a:lnTo>
                  <a:lnTo>
                    <a:pt x="322" y="276"/>
                  </a:lnTo>
                  <a:lnTo>
                    <a:pt x="330" y="262"/>
                  </a:lnTo>
                  <a:lnTo>
                    <a:pt x="336" y="248"/>
                  </a:lnTo>
                  <a:lnTo>
                    <a:pt x="342" y="234"/>
                  </a:lnTo>
                  <a:lnTo>
                    <a:pt x="346" y="218"/>
                  </a:lnTo>
                  <a:lnTo>
                    <a:pt x="348" y="200"/>
                  </a:lnTo>
                  <a:lnTo>
                    <a:pt x="350" y="184"/>
                  </a:lnTo>
                  <a:lnTo>
                    <a:pt x="350" y="184"/>
                  </a:lnTo>
                  <a:lnTo>
                    <a:pt x="348" y="166"/>
                  </a:lnTo>
                  <a:lnTo>
                    <a:pt x="346" y="150"/>
                  </a:lnTo>
                  <a:lnTo>
                    <a:pt x="342" y="134"/>
                  </a:lnTo>
                  <a:lnTo>
                    <a:pt x="336" y="120"/>
                  </a:lnTo>
                  <a:lnTo>
                    <a:pt x="330" y="106"/>
                  </a:lnTo>
                  <a:lnTo>
                    <a:pt x="322" y="92"/>
                  </a:lnTo>
                  <a:lnTo>
                    <a:pt x="312" y="78"/>
                  </a:lnTo>
                  <a:lnTo>
                    <a:pt x="302" y="66"/>
                  </a:lnTo>
                  <a:lnTo>
                    <a:pt x="290" y="56"/>
                  </a:lnTo>
                  <a:lnTo>
                    <a:pt x="276" y="46"/>
                  </a:lnTo>
                  <a:lnTo>
                    <a:pt x="262" y="38"/>
                  </a:lnTo>
                  <a:lnTo>
                    <a:pt x="248" y="32"/>
                  </a:lnTo>
                  <a:lnTo>
                    <a:pt x="234" y="26"/>
                  </a:lnTo>
                  <a:lnTo>
                    <a:pt x="218" y="22"/>
                  </a:lnTo>
                  <a:lnTo>
                    <a:pt x="200" y="20"/>
                  </a:lnTo>
                  <a:lnTo>
                    <a:pt x="184" y="18"/>
                  </a:lnTo>
                  <a:lnTo>
                    <a:pt x="18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8" name="Freeform 122">
              <a:extLst>
                <a:ext uri="{FF2B5EF4-FFF2-40B4-BE49-F238E27FC236}">
                  <a16:creationId xmlns:a16="http://schemas.microsoft.com/office/drawing/2014/main" id="{FDECE361-061D-4D3A-B95C-AAC18DD3890E}"/>
                </a:ext>
              </a:extLst>
            </p:cNvPr>
            <p:cNvSpPr>
              <a:spLocks noEditPoints="1"/>
            </p:cNvSpPr>
            <p:nvPr/>
          </p:nvSpPr>
          <p:spPr bwMode="auto">
            <a:xfrm>
              <a:off x="3463" y="3178"/>
              <a:ext cx="240" cy="240"/>
            </a:xfrm>
            <a:custGeom>
              <a:avLst/>
              <a:gdLst>
                <a:gd name="T0" fmla="*/ 120 w 240"/>
                <a:gd name="T1" fmla="*/ 240 h 240"/>
                <a:gd name="T2" fmla="*/ 96 w 240"/>
                <a:gd name="T3" fmla="*/ 238 h 240"/>
                <a:gd name="T4" fmla="*/ 52 w 240"/>
                <a:gd name="T5" fmla="*/ 220 h 240"/>
                <a:gd name="T6" fmla="*/ 20 w 240"/>
                <a:gd name="T7" fmla="*/ 188 h 240"/>
                <a:gd name="T8" fmla="*/ 2 w 240"/>
                <a:gd name="T9" fmla="*/ 144 h 240"/>
                <a:gd name="T10" fmla="*/ 0 w 240"/>
                <a:gd name="T11" fmla="*/ 120 h 240"/>
                <a:gd name="T12" fmla="*/ 0 w 240"/>
                <a:gd name="T13" fmla="*/ 108 h 240"/>
                <a:gd name="T14" fmla="*/ 10 w 240"/>
                <a:gd name="T15" fmla="*/ 74 h 240"/>
                <a:gd name="T16" fmla="*/ 34 w 240"/>
                <a:gd name="T17" fmla="*/ 34 h 240"/>
                <a:gd name="T18" fmla="*/ 74 w 240"/>
                <a:gd name="T19" fmla="*/ 8 h 240"/>
                <a:gd name="T20" fmla="*/ 108 w 240"/>
                <a:gd name="T21" fmla="*/ 0 h 240"/>
                <a:gd name="T22" fmla="*/ 120 w 240"/>
                <a:gd name="T23" fmla="*/ 0 h 240"/>
                <a:gd name="T24" fmla="*/ 144 w 240"/>
                <a:gd name="T25" fmla="*/ 2 h 240"/>
                <a:gd name="T26" fmla="*/ 188 w 240"/>
                <a:gd name="T27" fmla="*/ 20 h 240"/>
                <a:gd name="T28" fmla="*/ 220 w 240"/>
                <a:gd name="T29" fmla="*/ 52 h 240"/>
                <a:gd name="T30" fmla="*/ 238 w 240"/>
                <a:gd name="T31" fmla="*/ 96 h 240"/>
                <a:gd name="T32" fmla="*/ 240 w 240"/>
                <a:gd name="T33" fmla="*/ 120 h 240"/>
                <a:gd name="T34" fmla="*/ 240 w 240"/>
                <a:gd name="T35" fmla="*/ 132 h 240"/>
                <a:gd name="T36" fmla="*/ 230 w 240"/>
                <a:gd name="T37" fmla="*/ 166 h 240"/>
                <a:gd name="T38" fmla="*/ 206 w 240"/>
                <a:gd name="T39" fmla="*/ 204 h 240"/>
                <a:gd name="T40" fmla="*/ 166 w 240"/>
                <a:gd name="T41" fmla="*/ 230 h 240"/>
                <a:gd name="T42" fmla="*/ 132 w 240"/>
                <a:gd name="T43" fmla="*/ 240 h 240"/>
                <a:gd name="T44" fmla="*/ 120 w 240"/>
                <a:gd name="T45" fmla="*/ 240 h 240"/>
                <a:gd name="T46" fmla="*/ 120 w 240"/>
                <a:gd name="T47" fmla="*/ 18 h 240"/>
                <a:gd name="T48" fmla="*/ 80 w 240"/>
                <a:gd name="T49" fmla="*/ 26 h 240"/>
                <a:gd name="T50" fmla="*/ 48 w 240"/>
                <a:gd name="T51" fmla="*/ 48 h 240"/>
                <a:gd name="T52" fmla="*/ 26 w 240"/>
                <a:gd name="T53" fmla="*/ 80 h 240"/>
                <a:gd name="T54" fmla="*/ 18 w 240"/>
                <a:gd name="T55" fmla="*/ 120 h 240"/>
                <a:gd name="T56" fmla="*/ 20 w 240"/>
                <a:gd name="T57" fmla="*/ 140 h 240"/>
                <a:gd name="T58" fmla="*/ 36 w 240"/>
                <a:gd name="T59" fmla="*/ 178 h 240"/>
                <a:gd name="T60" fmla="*/ 62 w 240"/>
                <a:gd name="T61" fmla="*/ 204 h 240"/>
                <a:gd name="T62" fmla="*/ 100 w 240"/>
                <a:gd name="T63" fmla="*/ 220 h 240"/>
                <a:gd name="T64" fmla="*/ 120 w 240"/>
                <a:gd name="T65" fmla="*/ 222 h 240"/>
                <a:gd name="T66" fmla="*/ 160 w 240"/>
                <a:gd name="T67" fmla="*/ 214 h 240"/>
                <a:gd name="T68" fmla="*/ 192 w 240"/>
                <a:gd name="T69" fmla="*/ 192 h 240"/>
                <a:gd name="T70" fmla="*/ 214 w 240"/>
                <a:gd name="T71" fmla="*/ 160 h 240"/>
                <a:gd name="T72" fmla="*/ 222 w 240"/>
                <a:gd name="T73" fmla="*/ 120 h 240"/>
                <a:gd name="T74" fmla="*/ 220 w 240"/>
                <a:gd name="T75" fmla="*/ 100 h 240"/>
                <a:gd name="T76" fmla="*/ 204 w 240"/>
                <a:gd name="T77" fmla="*/ 62 h 240"/>
                <a:gd name="T78" fmla="*/ 178 w 240"/>
                <a:gd name="T79" fmla="*/ 36 h 240"/>
                <a:gd name="T80" fmla="*/ 140 w 240"/>
                <a:gd name="T81" fmla="*/ 20 h 240"/>
                <a:gd name="T82" fmla="*/ 120 w 240"/>
                <a:gd name="T83" fmla="*/ 1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0" h="240">
                  <a:moveTo>
                    <a:pt x="120" y="240"/>
                  </a:moveTo>
                  <a:lnTo>
                    <a:pt x="120" y="240"/>
                  </a:lnTo>
                  <a:lnTo>
                    <a:pt x="108" y="240"/>
                  </a:lnTo>
                  <a:lnTo>
                    <a:pt x="96" y="238"/>
                  </a:lnTo>
                  <a:lnTo>
                    <a:pt x="74" y="230"/>
                  </a:lnTo>
                  <a:lnTo>
                    <a:pt x="52" y="220"/>
                  </a:lnTo>
                  <a:lnTo>
                    <a:pt x="34" y="204"/>
                  </a:lnTo>
                  <a:lnTo>
                    <a:pt x="20" y="188"/>
                  </a:lnTo>
                  <a:lnTo>
                    <a:pt x="10" y="166"/>
                  </a:lnTo>
                  <a:lnTo>
                    <a:pt x="2" y="144"/>
                  </a:lnTo>
                  <a:lnTo>
                    <a:pt x="0" y="132"/>
                  </a:lnTo>
                  <a:lnTo>
                    <a:pt x="0" y="120"/>
                  </a:lnTo>
                  <a:lnTo>
                    <a:pt x="0" y="120"/>
                  </a:lnTo>
                  <a:lnTo>
                    <a:pt x="0" y="108"/>
                  </a:lnTo>
                  <a:lnTo>
                    <a:pt x="2" y="96"/>
                  </a:lnTo>
                  <a:lnTo>
                    <a:pt x="10" y="74"/>
                  </a:lnTo>
                  <a:lnTo>
                    <a:pt x="20" y="52"/>
                  </a:lnTo>
                  <a:lnTo>
                    <a:pt x="34" y="34"/>
                  </a:lnTo>
                  <a:lnTo>
                    <a:pt x="52" y="20"/>
                  </a:lnTo>
                  <a:lnTo>
                    <a:pt x="74" y="8"/>
                  </a:lnTo>
                  <a:lnTo>
                    <a:pt x="96" y="2"/>
                  </a:lnTo>
                  <a:lnTo>
                    <a:pt x="108" y="0"/>
                  </a:lnTo>
                  <a:lnTo>
                    <a:pt x="120" y="0"/>
                  </a:lnTo>
                  <a:lnTo>
                    <a:pt x="120" y="0"/>
                  </a:lnTo>
                  <a:lnTo>
                    <a:pt x="132" y="0"/>
                  </a:lnTo>
                  <a:lnTo>
                    <a:pt x="144" y="2"/>
                  </a:lnTo>
                  <a:lnTo>
                    <a:pt x="166" y="8"/>
                  </a:lnTo>
                  <a:lnTo>
                    <a:pt x="188" y="20"/>
                  </a:lnTo>
                  <a:lnTo>
                    <a:pt x="206" y="34"/>
                  </a:lnTo>
                  <a:lnTo>
                    <a:pt x="220" y="52"/>
                  </a:lnTo>
                  <a:lnTo>
                    <a:pt x="230" y="74"/>
                  </a:lnTo>
                  <a:lnTo>
                    <a:pt x="238" y="96"/>
                  </a:lnTo>
                  <a:lnTo>
                    <a:pt x="240" y="108"/>
                  </a:lnTo>
                  <a:lnTo>
                    <a:pt x="240" y="120"/>
                  </a:lnTo>
                  <a:lnTo>
                    <a:pt x="240" y="120"/>
                  </a:lnTo>
                  <a:lnTo>
                    <a:pt x="240" y="132"/>
                  </a:lnTo>
                  <a:lnTo>
                    <a:pt x="238" y="144"/>
                  </a:lnTo>
                  <a:lnTo>
                    <a:pt x="230" y="166"/>
                  </a:lnTo>
                  <a:lnTo>
                    <a:pt x="220" y="188"/>
                  </a:lnTo>
                  <a:lnTo>
                    <a:pt x="206" y="204"/>
                  </a:lnTo>
                  <a:lnTo>
                    <a:pt x="188" y="220"/>
                  </a:lnTo>
                  <a:lnTo>
                    <a:pt x="166" y="230"/>
                  </a:lnTo>
                  <a:lnTo>
                    <a:pt x="144" y="238"/>
                  </a:lnTo>
                  <a:lnTo>
                    <a:pt x="132" y="240"/>
                  </a:lnTo>
                  <a:lnTo>
                    <a:pt x="120" y="240"/>
                  </a:lnTo>
                  <a:lnTo>
                    <a:pt x="120" y="240"/>
                  </a:lnTo>
                  <a:close/>
                  <a:moveTo>
                    <a:pt x="120" y="18"/>
                  </a:moveTo>
                  <a:lnTo>
                    <a:pt x="120" y="18"/>
                  </a:lnTo>
                  <a:lnTo>
                    <a:pt x="100" y="20"/>
                  </a:lnTo>
                  <a:lnTo>
                    <a:pt x="80" y="26"/>
                  </a:lnTo>
                  <a:lnTo>
                    <a:pt x="62" y="36"/>
                  </a:lnTo>
                  <a:lnTo>
                    <a:pt x="48" y="48"/>
                  </a:lnTo>
                  <a:lnTo>
                    <a:pt x="36" y="62"/>
                  </a:lnTo>
                  <a:lnTo>
                    <a:pt x="26" y="80"/>
                  </a:lnTo>
                  <a:lnTo>
                    <a:pt x="20" y="100"/>
                  </a:lnTo>
                  <a:lnTo>
                    <a:pt x="18" y="120"/>
                  </a:lnTo>
                  <a:lnTo>
                    <a:pt x="18" y="120"/>
                  </a:lnTo>
                  <a:lnTo>
                    <a:pt x="20" y="140"/>
                  </a:lnTo>
                  <a:lnTo>
                    <a:pt x="26" y="160"/>
                  </a:lnTo>
                  <a:lnTo>
                    <a:pt x="36" y="178"/>
                  </a:lnTo>
                  <a:lnTo>
                    <a:pt x="48" y="192"/>
                  </a:lnTo>
                  <a:lnTo>
                    <a:pt x="62" y="204"/>
                  </a:lnTo>
                  <a:lnTo>
                    <a:pt x="80" y="214"/>
                  </a:lnTo>
                  <a:lnTo>
                    <a:pt x="100" y="220"/>
                  </a:lnTo>
                  <a:lnTo>
                    <a:pt x="120" y="222"/>
                  </a:lnTo>
                  <a:lnTo>
                    <a:pt x="120" y="222"/>
                  </a:lnTo>
                  <a:lnTo>
                    <a:pt x="140" y="220"/>
                  </a:lnTo>
                  <a:lnTo>
                    <a:pt x="160" y="214"/>
                  </a:lnTo>
                  <a:lnTo>
                    <a:pt x="178" y="204"/>
                  </a:lnTo>
                  <a:lnTo>
                    <a:pt x="192" y="192"/>
                  </a:lnTo>
                  <a:lnTo>
                    <a:pt x="204" y="178"/>
                  </a:lnTo>
                  <a:lnTo>
                    <a:pt x="214" y="160"/>
                  </a:lnTo>
                  <a:lnTo>
                    <a:pt x="220" y="140"/>
                  </a:lnTo>
                  <a:lnTo>
                    <a:pt x="222" y="120"/>
                  </a:lnTo>
                  <a:lnTo>
                    <a:pt x="222" y="120"/>
                  </a:lnTo>
                  <a:lnTo>
                    <a:pt x="220" y="100"/>
                  </a:lnTo>
                  <a:lnTo>
                    <a:pt x="214" y="80"/>
                  </a:lnTo>
                  <a:lnTo>
                    <a:pt x="204" y="62"/>
                  </a:lnTo>
                  <a:lnTo>
                    <a:pt x="192" y="48"/>
                  </a:lnTo>
                  <a:lnTo>
                    <a:pt x="178" y="36"/>
                  </a:lnTo>
                  <a:lnTo>
                    <a:pt x="160" y="26"/>
                  </a:lnTo>
                  <a:lnTo>
                    <a:pt x="140" y="20"/>
                  </a:lnTo>
                  <a:lnTo>
                    <a:pt x="120" y="18"/>
                  </a:lnTo>
                  <a:lnTo>
                    <a:pt x="120"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9" name="Rectangle 123">
              <a:extLst>
                <a:ext uri="{FF2B5EF4-FFF2-40B4-BE49-F238E27FC236}">
                  <a16:creationId xmlns:a16="http://schemas.microsoft.com/office/drawing/2014/main" id="{47AE2E27-2745-4416-9BA6-67C2A970CFAD}"/>
                </a:ext>
              </a:extLst>
            </p:cNvPr>
            <p:cNvSpPr>
              <a:spLocks noChangeArrowheads="1"/>
            </p:cNvSpPr>
            <p:nvPr/>
          </p:nvSpPr>
          <p:spPr bwMode="auto">
            <a:xfrm>
              <a:off x="350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0" name="Rectangle 124">
              <a:extLst>
                <a:ext uri="{FF2B5EF4-FFF2-40B4-BE49-F238E27FC236}">
                  <a16:creationId xmlns:a16="http://schemas.microsoft.com/office/drawing/2014/main" id="{E889804D-F9B5-4A77-B39F-CA5B9BFEFBB4}"/>
                </a:ext>
              </a:extLst>
            </p:cNvPr>
            <p:cNvSpPr>
              <a:spLocks noChangeArrowheads="1"/>
            </p:cNvSpPr>
            <p:nvPr/>
          </p:nvSpPr>
          <p:spPr bwMode="auto">
            <a:xfrm>
              <a:off x="363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1" name="Rectangle 125">
              <a:extLst>
                <a:ext uri="{FF2B5EF4-FFF2-40B4-BE49-F238E27FC236}">
                  <a16:creationId xmlns:a16="http://schemas.microsoft.com/office/drawing/2014/main" id="{B2DB065F-3DDD-44D3-8F33-9F77233B1049}"/>
                </a:ext>
              </a:extLst>
            </p:cNvPr>
            <p:cNvSpPr>
              <a:spLocks noChangeArrowheads="1"/>
            </p:cNvSpPr>
            <p:nvPr/>
          </p:nvSpPr>
          <p:spPr bwMode="auto">
            <a:xfrm>
              <a:off x="3517" y="2922"/>
              <a:ext cx="18" cy="7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2" name="Rectangle 126">
              <a:extLst>
                <a:ext uri="{FF2B5EF4-FFF2-40B4-BE49-F238E27FC236}">
                  <a16:creationId xmlns:a16="http://schemas.microsoft.com/office/drawing/2014/main" id="{0607F99C-158C-4F60-BB7E-934FE406D6DD}"/>
                </a:ext>
              </a:extLst>
            </p:cNvPr>
            <p:cNvSpPr>
              <a:spLocks noChangeArrowheads="1"/>
            </p:cNvSpPr>
            <p:nvPr/>
          </p:nvSpPr>
          <p:spPr bwMode="auto">
            <a:xfrm>
              <a:off x="3517" y="3012"/>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3" name="Rectangle 127">
              <a:extLst>
                <a:ext uri="{FF2B5EF4-FFF2-40B4-BE49-F238E27FC236}">
                  <a16:creationId xmlns:a16="http://schemas.microsoft.com/office/drawing/2014/main" id="{54DA2CC1-5B87-4178-81D4-7203EC34359D}"/>
                </a:ext>
              </a:extLst>
            </p:cNvPr>
            <p:cNvSpPr>
              <a:spLocks noChangeArrowheads="1"/>
            </p:cNvSpPr>
            <p:nvPr/>
          </p:nvSpPr>
          <p:spPr bwMode="auto">
            <a:xfrm>
              <a:off x="3559" y="2866"/>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4" name="Rectangle 128">
              <a:extLst>
                <a:ext uri="{FF2B5EF4-FFF2-40B4-BE49-F238E27FC236}">
                  <a16:creationId xmlns:a16="http://schemas.microsoft.com/office/drawing/2014/main" id="{5D1743AD-B056-4942-A871-10DE8056A1EC}"/>
                </a:ext>
              </a:extLst>
            </p:cNvPr>
            <p:cNvSpPr>
              <a:spLocks noChangeArrowheads="1"/>
            </p:cNvSpPr>
            <p:nvPr/>
          </p:nvSpPr>
          <p:spPr bwMode="auto">
            <a:xfrm>
              <a:off x="3559" y="2954"/>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5" name="Rectangle 129">
              <a:extLst>
                <a:ext uri="{FF2B5EF4-FFF2-40B4-BE49-F238E27FC236}">
                  <a16:creationId xmlns:a16="http://schemas.microsoft.com/office/drawing/2014/main" id="{DA47FDBE-D3E6-4D70-A7C2-FFA1D0040744}"/>
                </a:ext>
              </a:extLst>
            </p:cNvPr>
            <p:cNvSpPr>
              <a:spLocks noChangeArrowheads="1"/>
            </p:cNvSpPr>
            <p:nvPr/>
          </p:nvSpPr>
          <p:spPr bwMode="auto">
            <a:xfrm>
              <a:off x="3601" y="2938"/>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6" name="Rectangle 130">
              <a:extLst>
                <a:ext uri="{FF2B5EF4-FFF2-40B4-BE49-F238E27FC236}">
                  <a16:creationId xmlns:a16="http://schemas.microsoft.com/office/drawing/2014/main" id="{169D894E-E46F-45E6-920F-8DFAD056C5D9}"/>
                </a:ext>
              </a:extLst>
            </p:cNvPr>
            <p:cNvSpPr>
              <a:spLocks noChangeArrowheads="1"/>
            </p:cNvSpPr>
            <p:nvPr/>
          </p:nvSpPr>
          <p:spPr bwMode="auto">
            <a:xfrm>
              <a:off x="3601" y="3028"/>
              <a:ext cx="18" cy="24"/>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pic>
        <p:nvPicPr>
          <p:cNvPr id="3" name="Picture 2">
            <a:extLst>
              <a:ext uri="{FF2B5EF4-FFF2-40B4-BE49-F238E27FC236}">
                <a16:creationId xmlns:a16="http://schemas.microsoft.com/office/drawing/2014/main" id="{8E801773-F60F-4329-91C0-E3A3DF745C4E}"/>
              </a:ext>
            </a:extLst>
          </p:cNvPr>
          <p:cNvPicPr>
            <a:picLocks noChangeAspect="1"/>
          </p:cNvPicPr>
          <p:nvPr/>
        </p:nvPicPr>
        <p:blipFill>
          <a:blip r:embed="rId3"/>
          <a:stretch>
            <a:fillRect/>
          </a:stretch>
        </p:blipFill>
        <p:spPr>
          <a:xfrm>
            <a:off x="492368" y="1858945"/>
            <a:ext cx="11324493" cy="4371033"/>
          </a:xfrm>
          <a:prstGeom prst="rect">
            <a:avLst/>
          </a:prstGeom>
        </p:spPr>
      </p:pic>
      <p:sp>
        <p:nvSpPr>
          <p:cNvPr id="4" name="TextBox 3">
            <a:extLst>
              <a:ext uri="{FF2B5EF4-FFF2-40B4-BE49-F238E27FC236}">
                <a16:creationId xmlns:a16="http://schemas.microsoft.com/office/drawing/2014/main" id="{5502748A-62D5-41A0-99F4-E57882CC5C1A}"/>
              </a:ext>
            </a:extLst>
          </p:cNvPr>
          <p:cNvSpPr txBox="1"/>
          <p:nvPr/>
        </p:nvSpPr>
        <p:spPr>
          <a:xfrm>
            <a:off x="759883" y="1237027"/>
            <a:ext cx="10977033" cy="298543"/>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2000" dirty="0">
                <a:solidFill>
                  <a:schemeClr val="bg1"/>
                </a:solidFill>
              </a:rPr>
              <a:t>Data Quality Assessment will provide the following values in the result</a:t>
            </a:r>
          </a:p>
        </p:txBody>
      </p:sp>
    </p:spTree>
    <p:extLst>
      <p:ext uri="{BB962C8B-B14F-4D97-AF65-F5344CB8AC3E}">
        <p14:creationId xmlns:p14="http://schemas.microsoft.com/office/powerpoint/2010/main" val="281403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370703" y="286113"/>
            <a:ext cx="10977033" cy="860400"/>
          </a:xfrm>
        </p:spPr>
        <p:txBody>
          <a:bodyPr/>
          <a:lstStyle/>
          <a:p>
            <a:r>
              <a:rPr lang="en-US" dirty="0">
                <a:latin typeface="+mj-lt"/>
              </a:rPr>
              <a:t>Basic Profiling – Results Example</a:t>
            </a:r>
          </a:p>
        </p:txBody>
      </p:sp>
      <p:cxnSp>
        <p:nvCxnSpPr>
          <p:cNvPr id="78" name="Straight Connector 77">
            <a:extLst>
              <a:ext uri="{FF2B5EF4-FFF2-40B4-BE49-F238E27FC236}">
                <a16:creationId xmlns:a16="http://schemas.microsoft.com/office/drawing/2014/main" id="{70F3F734-9983-419C-9C10-78BB08A5A5B8}"/>
              </a:ext>
            </a:extLst>
          </p:cNvPr>
          <p:cNvCxnSpPr>
            <a:cxnSpLocks/>
          </p:cNvCxnSpPr>
          <p:nvPr/>
        </p:nvCxnSpPr>
        <p:spPr>
          <a:xfrm>
            <a:off x="370703" y="864973"/>
            <a:ext cx="1639329" cy="0"/>
          </a:xfrm>
          <a:prstGeom prst="line">
            <a:avLst/>
          </a:prstGeom>
          <a:ln>
            <a:solidFill>
              <a:schemeClr val="tx2"/>
            </a:solidFill>
            <a:tailEnd type="none"/>
          </a:ln>
        </p:spPr>
        <p:style>
          <a:lnRef idx="3">
            <a:schemeClr val="accent1"/>
          </a:lnRef>
          <a:fillRef idx="0">
            <a:schemeClr val="accent1"/>
          </a:fillRef>
          <a:effectRef idx="2">
            <a:schemeClr val="accent1"/>
          </a:effectRef>
          <a:fontRef idx="minor">
            <a:schemeClr val="tx1"/>
          </a:fontRef>
        </p:style>
      </p:cxnSp>
      <p:cxnSp>
        <p:nvCxnSpPr>
          <p:cNvPr id="79" name="Straight Connector 78">
            <a:extLst>
              <a:ext uri="{FF2B5EF4-FFF2-40B4-BE49-F238E27FC236}">
                <a16:creationId xmlns:a16="http://schemas.microsoft.com/office/drawing/2014/main" id="{4C2A301C-F3EC-4C71-ACA1-5536D9573B78}"/>
              </a:ext>
            </a:extLst>
          </p:cNvPr>
          <p:cNvCxnSpPr>
            <a:cxnSpLocks/>
          </p:cNvCxnSpPr>
          <p:nvPr/>
        </p:nvCxnSpPr>
        <p:spPr>
          <a:xfrm>
            <a:off x="2089250" y="864973"/>
            <a:ext cx="440724" cy="0"/>
          </a:xfrm>
          <a:prstGeom prst="line">
            <a:avLst/>
          </a:prstGeom>
          <a:ln>
            <a:solidFill>
              <a:schemeClr val="tx1">
                <a:lumMod val="60000"/>
                <a:lumOff val="40000"/>
              </a:schemeClr>
            </a:solidFill>
            <a:tailEnd type="none"/>
          </a:ln>
        </p:spPr>
        <p:style>
          <a:lnRef idx="3">
            <a:schemeClr val="accent1"/>
          </a:lnRef>
          <a:fillRef idx="0">
            <a:schemeClr val="accent1"/>
          </a:fillRef>
          <a:effectRef idx="2">
            <a:schemeClr val="accent1"/>
          </a:effectRef>
          <a:fontRef idx="minor">
            <a:schemeClr val="tx1"/>
          </a:fontRef>
        </p:style>
      </p:cxnSp>
      <p:cxnSp>
        <p:nvCxnSpPr>
          <p:cNvPr id="80" name="Straight Connector 79">
            <a:extLst>
              <a:ext uri="{FF2B5EF4-FFF2-40B4-BE49-F238E27FC236}">
                <a16:creationId xmlns:a16="http://schemas.microsoft.com/office/drawing/2014/main" id="{27EEF094-576B-40CE-B282-EB10E26EBE1D}"/>
              </a:ext>
            </a:extLst>
          </p:cNvPr>
          <p:cNvCxnSpPr>
            <a:cxnSpLocks/>
          </p:cNvCxnSpPr>
          <p:nvPr/>
        </p:nvCxnSpPr>
        <p:spPr>
          <a:xfrm>
            <a:off x="2618822" y="864973"/>
            <a:ext cx="214994" cy="0"/>
          </a:xfrm>
          <a:prstGeom prst="line">
            <a:avLst/>
          </a:prstGeom>
          <a:ln>
            <a:solidFill>
              <a:schemeClr val="bg1"/>
            </a:solidFill>
            <a:tailEnd type="none"/>
          </a:ln>
        </p:spPr>
        <p:style>
          <a:lnRef idx="3">
            <a:schemeClr val="accent1"/>
          </a:lnRef>
          <a:fillRef idx="0">
            <a:schemeClr val="accent1"/>
          </a:fillRef>
          <a:effectRef idx="2">
            <a:schemeClr val="accent1"/>
          </a:effectRef>
          <a:fontRef idx="minor">
            <a:schemeClr val="tx1"/>
          </a:fontRef>
        </p:style>
      </p:cxnSp>
      <p:sp>
        <p:nvSpPr>
          <p:cNvPr id="43" name="AutoShape 10" descr="Jigsaw puzzle bulb animated illustration, Teamwork, Yellow light ...">
            <a:extLst>
              <a:ext uri="{FF2B5EF4-FFF2-40B4-BE49-F238E27FC236}">
                <a16:creationId xmlns:a16="http://schemas.microsoft.com/office/drawing/2014/main" id="{6F3C8D76-2D2B-4951-A91D-F3A1454A658B}"/>
              </a:ext>
            </a:extLst>
          </p:cNvPr>
          <p:cNvSpPr>
            <a:spLocks noChangeAspect="1" noChangeArrowheads="1"/>
          </p:cNvSpPr>
          <p:nvPr/>
        </p:nvSpPr>
        <p:spPr bwMode="auto">
          <a:xfrm>
            <a:off x="5943600" y="32413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E2E38"/>
              </a:solidFill>
              <a:effectLst/>
              <a:uLnTx/>
              <a:uFillTx/>
              <a:latin typeface="EYInterstate Light"/>
              <a:ea typeface="+mn-ea"/>
              <a:cs typeface="+mn-cs"/>
            </a:endParaRPr>
          </a:p>
        </p:txBody>
      </p:sp>
      <p:grpSp>
        <p:nvGrpSpPr>
          <p:cNvPr id="187" name="Group 80">
            <a:extLst>
              <a:ext uri="{FF2B5EF4-FFF2-40B4-BE49-F238E27FC236}">
                <a16:creationId xmlns:a16="http://schemas.microsoft.com/office/drawing/2014/main" id="{169B97D7-BAD5-4A6C-AA4F-5713152F7F1C}"/>
              </a:ext>
            </a:extLst>
          </p:cNvPr>
          <p:cNvGrpSpPr>
            <a:grpSpLocks noChangeAspect="1"/>
          </p:cNvGrpSpPr>
          <p:nvPr/>
        </p:nvGrpSpPr>
        <p:grpSpPr bwMode="auto">
          <a:xfrm>
            <a:off x="2060238" y="3030793"/>
            <a:ext cx="469736" cy="452520"/>
            <a:chOff x="4460" y="2946"/>
            <a:chExt cx="764" cy="736"/>
          </a:xfrm>
        </p:grpSpPr>
        <p:sp>
          <p:nvSpPr>
            <p:cNvPr id="188" name="AutoShape 79">
              <a:extLst>
                <a:ext uri="{FF2B5EF4-FFF2-40B4-BE49-F238E27FC236}">
                  <a16:creationId xmlns:a16="http://schemas.microsoft.com/office/drawing/2014/main" id="{E672F285-9F96-45B4-B410-65760BE97C63}"/>
                </a:ext>
              </a:extLst>
            </p:cNvPr>
            <p:cNvSpPr>
              <a:spLocks noChangeAspect="1" noChangeArrowheads="1" noTextEdit="1"/>
            </p:cNvSpPr>
            <p:nvPr/>
          </p:nvSpPr>
          <p:spPr bwMode="auto">
            <a:xfrm>
              <a:off x="4460" y="2946"/>
              <a:ext cx="764"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89" name="Freeform 81">
              <a:extLst>
                <a:ext uri="{FF2B5EF4-FFF2-40B4-BE49-F238E27FC236}">
                  <a16:creationId xmlns:a16="http://schemas.microsoft.com/office/drawing/2014/main" id="{01C9E3D0-75D8-4520-A3A6-FB6057E55B72}"/>
                </a:ext>
              </a:extLst>
            </p:cNvPr>
            <p:cNvSpPr>
              <a:spLocks noEditPoints="1"/>
            </p:cNvSpPr>
            <p:nvPr/>
          </p:nvSpPr>
          <p:spPr bwMode="auto">
            <a:xfrm>
              <a:off x="4504" y="3124"/>
              <a:ext cx="74" cy="552"/>
            </a:xfrm>
            <a:custGeom>
              <a:avLst/>
              <a:gdLst>
                <a:gd name="T0" fmla="*/ 36 w 74"/>
                <a:gd name="T1" fmla="*/ 552 h 552"/>
                <a:gd name="T2" fmla="*/ 0 w 74"/>
                <a:gd name="T3" fmla="*/ 478 h 552"/>
                <a:gd name="T4" fmla="*/ 0 w 74"/>
                <a:gd name="T5" fmla="*/ 0 h 552"/>
                <a:gd name="T6" fmla="*/ 74 w 74"/>
                <a:gd name="T7" fmla="*/ 0 h 552"/>
                <a:gd name="T8" fmla="*/ 74 w 74"/>
                <a:gd name="T9" fmla="*/ 478 h 552"/>
                <a:gd name="T10" fmla="*/ 36 w 74"/>
                <a:gd name="T11" fmla="*/ 552 h 552"/>
                <a:gd name="T12" fmla="*/ 18 w 74"/>
                <a:gd name="T13" fmla="*/ 474 h 552"/>
                <a:gd name="T14" fmla="*/ 36 w 74"/>
                <a:gd name="T15" fmla="*/ 512 h 552"/>
                <a:gd name="T16" fmla="*/ 56 w 74"/>
                <a:gd name="T17" fmla="*/ 474 h 552"/>
                <a:gd name="T18" fmla="*/ 56 w 74"/>
                <a:gd name="T19" fmla="*/ 18 h 552"/>
                <a:gd name="T20" fmla="*/ 18 w 74"/>
                <a:gd name="T21" fmla="*/ 18 h 552"/>
                <a:gd name="T22" fmla="*/ 18 w 74"/>
                <a:gd name="T23" fmla="*/ 474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52">
                  <a:moveTo>
                    <a:pt x="36" y="552"/>
                  </a:moveTo>
                  <a:lnTo>
                    <a:pt x="0" y="478"/>
                  </a:lnTo>
                  <a:lnTo>
                    <a:pt x="0" y="0"/>
                  </a:lnTo>
                  <a:lnTo>
                    <a:pt x="74" y="0"/>
                  </a:lnTo>
                  <a:lnTo>
                    <a:pt x="74" y="478"/>
                  </a:lnTo>
                  <a:lnTo>
                    <a:pt x="36" y="552"/>
                  </a:lnTo>
                  <a:close/>
                  <a:moveTo>
                    <a:pt x="18" y="474"/>
                  </a:moveTo>
                  <a:lnTo>
                    <a:pt x="36" y="512"/>
                  </a:lnTo>
                  <a:lnTo>
                    <a:pt x="56" y="474"/>
                  </a:lnTo>
                  <a:lnTo>
                    <a:pt x="56" y="18"/>
                  </a:lnTo>
                  <a:lnTo>
                    <a:pt x="18" y="18"/>
                  </a:lnTo>
                  <a:lnTo>
                    <a:pt x="18" y="47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0" name="Rectangle 82">
              <a:extLst>
                <a:ext uri="{FF2B5EF4-FFF2-40B4-BE49-F238E27FC236}">
                  <a16:creationId xmlns:a16="http://schemas.microsoft.com/office/drawing/2014/main" id="{9ADCA545-2B6F-4965-8505-59A2DE45BE51}"/>
                </a:ext>
              </a:extLst>
            </p:cNvPr>
            <p:cNvSpPr>
              <a:spLocks noChangeArrowheads="1"/>
            </p:cNvSpPr>
            <p:nvPr/>
          </p:nvSpPr>
          <p:spPr bwMode="auto">
            <a:xfrm>
              <a:off x="4532" y="3652"/>
              <a:ext cx="18" cy="3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1" name="Rectangle 83">
              <a:extLst>
                <a:ext uri="{FF2B5EF4-FFF2-40B4-BE49-F238E27FC236}">
                  <a16:creationId xmlns:a16="http://schemas.microsoft.com/office/drawing/2014/main" id="{76D967B5-9FF8-4121-B6AD-383494CBD613}"/>
                </a:ext>
              </a:extLst>
            </p:cNvPr>
            <p:cNvSpPr>
              <a:spLocks noChangeArrowheads="1"/>
            </p:cNvSpPr>
            <p:nvPr/>
          </p:nvSpPr>
          <p:spPr bwMode="auto">
            <a:xfrm>
              <a:off x="4504" y="3576"/>
              <a:ext cx="7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2" name="Freeform 84">
              <a:extLst>
                <a:ext uri="{FF2B5EF4-FFF2-40B4-BE49-F238E27FC236}">
                  <a16:creationId xmlns:a16="http://schemas.microsoft.com/office/drawing/2014/main" id="{4F74BD9E-3595-42B8-B5A3-FC1FD579F2E4}"/>
                </a:ext>
              </a:extLst>
            </p:cNvPr>
            <p:cNvSpPr>
              <a:spLocks noEditPoints="1"/>
            </p:cNvSpPr>
            <p:nvPr/>
          </p:nvSpPr>
          <p:spPr bwMode="auto">
            <a:xfrm>
              <a:off x="4516" y="3086"/>
              <a:ext cx="50" cy="56"/>
            </a:xfrm>
            <a:custGeom>
              <a:avLst/>
              <a:gdLst>
                <a:gd name="T0" fmla="*/ 50 w 50"/>
                <a:gd name="T1" fmla="*/ 56 h 56"/>
                <a:gd name="T2" fmla="*/ 0 w 50"/>
                <a:gd name="T3" fmla="*/ 56 h 56"/>
                <a:gd name="T4" fmla="*/ 0 w 50"/>
                <a:gd name="T5" fmla="*/ 0 h 56"/>
                <a:gd name="T6" fmla="*/ 50 w 50"/>
                <a:gd name="T7" fmla="*/ 0 h 56"/>
                <a:gd name="T8" fmla="*/ 50 w 50"/>
                <a:gd name="T9" fmla="*/ 56 h 56"/>
                <a:gd name="T10" fmla="*/ 18 w 50"/>
                <a:gd name="T11" fmla="*/ 38 h 56"/>
                <a:gd name="T12" fmla="*/ 32 w 50"/>
                <a:gd name="T13" fmla="*/ 38 h 56"/>
                <a:gd name="T14" fmla="*/ 32 w 50"/>
                <a:gd name="T15" fmla="*/ 18 h 56"/>
                <a:gd name="T16" fmla="*/ 18 w 50"/>
                <a:gd name="T17" fmla="*/ 18 h 56"/>
                <a:gd name="T18" fmla="*/ 18 w 50"/>
                <a:gd name="T19"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6">
                  <a:moveTo>
                    <a:pt x="50" y="56"/>
                  </a:moveTo>
                  <a:lnTo>
                    <a:pt x="0" y="56"/>
                  </a:lnTo>
                  <a:lnTo>
                    <a:pt x="0" y="0"/>
                  </a:lnTo>
                  <a:lnTo>
                    <a:pt x="50" y="0"/>
                  </a:lnTo>
                  <a:lnTo>
                    <a:pt x="50" y="56"/>
                  </a:lnTo>
                  <a:close/>
                  <a:moveTo>
                    <a:pt x="18" y="38"/>
                  </a:moveTo>
                  <a:lnTo>
                    <a:pt x="32" y="38"/>
                  </a:lnTo>
                  <a:lnTo>
                    <a:pt x="32" y="18"/>
                  </a:lnTo>
                  <a:lnTo>
                    <a:pt x="18" y="18"/>
                  </a:lnTo>
                  <a:lnTo>
                    <a:pt x="18" y="3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3" name="Freeform 85">
              <a:extLst>
                <a:ext uri="{FF2B5EF4-FFF2-40B4-BE49-F238E27FC236}">
                  <a16:creationId xmlns:a16="http://schemas.microsoft.com/office/drawing/2014/main" id="{AEC2CBB3-1C32-4CC2-993A-6FDB1EDA9709}"/>
                </a:ext>
              </a:extLst>
            </p:cNvPr>
            <p:cNvSpPr>
              <a:spLocks/>
            </p:cNvSpPr>
            <p:nvPr/>
          </p:nvSpPr>
          <p:spPr bwMode="auto">
            <a:xfrm>
              <a:off x="4460" y="3158"/>
              <a:ext cx="118" cy="214"/>
            </a:xfrm>
            <a:custGeom>
              <a:avLst/>
              <a:gdLst>
                <a:gd name="T0" fmla="*/ 18 w 118"/>
                <a:gd name="T1" fmla="*/ 214 h 214"/>
                <a:gd name="T2" fmla="*/ 0 w 118"/>
                <a:gd name="T3" fmla="*/ 214 h 214"/>
                <a:gd name="T4" fmla="*/ 0 w 118"/>
                <a:gd name="T5" fmla="*/ 32 h 214"/>
                <a:gd name="T6" fmla="*/ 0 w 118"/>
                <a:gd name="T7" fmla="*/ 32 h 214"/>
                <a:gd name="T8" fmla="*/ 0 w 118"/>
                <a:gd name="T9" fmla="*/ 26 h 214"/>
                <a:gd name="T10" fmla="*/ 2 w 118"/>
                <a:gd name="T11" fmla="*/ 20 h 214"/>
                <a:gd name="T12" fmla="*/ 6 w 118"/>
                <a:gd name="T13" fmla="*/ 14 h 214"/>
                <a:gd name="T14" fmla="*/ 10 w 118"/>
                <a:gd name="T15" fmla="*/ 10 h 214"/>
                <a:gd name="T16" fmla="*/ 14 w 118"/>
                <a:gd name="T17" fmla="*/ 6 h 214"/>
                <a:gd name="T18" fmla="*/ 20 w 118"/>
                <a:gd name="T19" fmla="*/ 2 h 214"/>
                <a:gd name="T20" fmla="*/ 26 w 118"/>
                <a:gd name="T21" fmla="*/ 0 h 214"/>
                <a:gd name="T22" fmla="*/ 32 w 118"/>
                <a:gd name="T23" fmla="*/ 0 h 214"/>
                <a:gd name="T24" fmla="*/ 118 w 118"/>
                <a:gd name="T25" fmla="*/ 0 h 214"/>
                <a:gd name="T26" fmla="*/ 118 w 118"/>
                <a:gd name="T27" fmla="*/ 18 h 214"/>
                <a:gd name="T28" fmla="*/ 32 w 118"/>
                <a:gd name="T29" fmla="*/ 18 h 214"/>
                <a:gd name="T30" fmla="*/ 32 w 118"/>
                <a:gd name="T31" fmla="*/ 18 h 214"/>
                <a:gd name="T32" fmla="*/ 26 w 118"/>
                <a:gd name="T33" fmla="*/ 20 h 214"/>
                <a:gd name="T34" fmla="*/ 22 w 118"/>
                <a:gd name="T35" fmla="*/ 22 h 214"/>
                <a:gd name="T36" fmla="*/ 20 w 118"/>
                <a:gd name="T37" fmla="*/ 26 h 214"/>
                <a:gd name="T38" fmla="*/ 18 w 118"/>
                <a:gd name="T39" fmla="*/ 32 h 214"/>
                <a:gd name="T40" fmla="*/ 18 w 118"/>
                <a:gd name="T4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214">
                  <a:moveTo>
                    <a:pt x="18" y="214"/>
                  </a:moveTo>
                  <a:lnTo>
                    <a:pt x="0" y="214"/>
                  </a:lnTo>
                  <a:lnTo>
                    <a:pt x="0" y="32"/>
                  </a:lnTo>
                  <a:lnTo>
                    <a:pt x="0" y="32"/>
                  </a:lnTo>
                  <a:lnTo>
                    <a:pt x="0" y="26"/>
                  </a:lnTo>
                  <a:lnTo>
                    <a:pt x="2" y="20"/>
                  </a:lnTo>
                  <a:lnTo>
                    <a:pt x="6" y="14"/>
                  </a:lnTo>
                  <a:lnTo>
                    <a:pt x="10" y="10"/>
                  </a:lnTo>
                  <a:lnTo>
                    <a:pt x="14" y="6"/>
                  </a:lnTo>
                  <a:lnTo>
                    <a:pt x="20" y="2"/>
                  </a:lnTo>
                  <a:lnTo>
                    <a:pt x="26" y="0"/>
                  </a:lnTo>
                  <a:lnTo>
                    <a:pt x="32" y="0"/>
                  </a:lnTo>
                  <a:lnTo>
                    <a:pt x="118" y="0"/>
                  </a:lnTo>
                  <a:lnTo>
                    <a:pt x="118" y="18"/>
                  </a:lnTo>
                  <a:lnTo>
                    <a:pt x="32" y="18"/>
                  </a:lnTo>
                  <a:lnTo>
                    <a:pt x="32" y="18"/>
                  </a:lnTo>
                  <a:lnTo>
                    <a:pt x="26" y="20"/>
                  </a:lnTo>
                  <a:lnTo>
                    <a:pt x="22" y="22"/>
                  </a:lnTo>
                  <a:lnTo>
                    <a:pt x="20" y="26"/>
                  </a:lnTo>
                  <a:lnTo>
                    <a:pt x="18" y="32"/>
                  </a:lnTo>
                  <a:lnTo>
                    <a:pt x="18" y="21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4" name="Freeform 86">
              <a:extLst>
                <a:ext uri="{FF2B5EF4-FFF2-40B4-BE49-F238E27FC236}">
                  <a16:creationId xmlns:a16="http://schemas.microsoft.com/office/drawing/2014/main" id="{24004F01-9422-4763-859F-297ED4B56696}"/>
                </a:ext>
              </a:extLst>
            </p:cNvPr>
            <p:cNvSpPr>
              <a:spLocks noEditPoints="1"/>
            </p:cNvSpPr>
            <p:nvPr/>
          </p:nvSpPr>
          <p:spPr bwMode="auto">
            <a:xfrm>
              <a:off x="4936" y="3336"/>
              <a:ext cx="288" cy="288"/>
            </a:xfrm>
            <a:custGeom>
              <a:avLst/>
              <a:gdLst>
                <a:gd name="T0" fmla="*/ 116 w 288"/>
                <a:gd name="T1" fmla="*/ 288 h 288"/>
                <a:gd name="T2" fmla="*/ 112 w 288"/>
                <a:gd name="T3" fmla="*/ 250 h 288"/>
                <a:gd name="T4" fmla="*/ 62 w 288"/>
                <a:gd name="T5" fmla="*/ 266 h 288"/>
                <a:gd name="T6" fmla="*/ 46 w 288"/>
                <a:gd name="T7" fmla="*/ 196 h 288"/>
                <a:gd name="T8" fmla="*/ 38 w 288"/>
                <a:gd name="T9" fmla="*/ 176 h 288"/>
                <a:gd name="T10" fmla="*/ 0 w 288"/>
                <a:gd name="T11" fmla="*/ 116 h 288"/>
                <a:gd name="T12" fmla="*/ 38 w 288"/>
                <a:gd name="T13" fmla="*/ 112 h 288"/>
                <a:gd name="T14" fmla="*/ 22 w 288"/>
                <a:gd name="T15" fmla="*/ 62 h 288"/>
                <a:gd name="T16" fmla="*/ 92 w 288"/>
                <a:gd name="T17" fmla="*/ 46 h 288"/>
                <a:gd name="T18" fmla="*/ 112 w 288"/>
                <a:gd name="T19" fmla="*/ 38 h 288"/>
                <a:gd name="T20" fmla="*/ 172 w 288"/>
                <a:gd name="T21" fmla="*/ 0 h 288"/>
                <a:gd name="T22" fmla="*/ 176 w 288"/>
                <a:gd name="T23" fmla="*/ 38 h 288"/>
                <a:gd name="T24" fmla="*/ 226 w 288"/>
                <a:gd name="T25" fmla="*/ 22 h 288"/>
                <a:gd name="T26" fmla="*/ 240 w 288"/>
                <a:gd name="T27" fmla="*/ 92 h 288"/>
                <a:gd name="T28" fmla="*/ 250 w 288"/>
                <a:gd name="T29" fmla="*/ 112 h 288"/>
                <a:gd name="T30" fmla="*/ 288 w 288"/>
                <a:gd name="T31" fmla="*/ 172 h 288"/>
                <a:gd name="T32" fmla="*/ 250 w 288"/>
                <a:gd name="T33" fmla="*/ 176 h 288"/>
                <a:gd name="T34" fmla="*/ 266 w 288"/>
                <a:gd name="T35" fmla="*/ 226 h 288"/>
                <a:gd name="T36" fmla="*/ 196 w 288"/>
                <a:gd name="T37" fmla="*/ 242 h 288"/>
                <a:gd name="T38" fmla="*/ 176 w 288"/>
                <a:gd name="T39" fmla="*/ 250 h 288"/>
                <a:gd name="T40" fmla="*/ 132 w 288"/>
                <a:gd name="T41" fmla="*/ 270 h 288"/>
                <a:gd name="T42" fmla="*/ 158 w 288"/>
                <a:gd name="T43" fmla="*/ 236 h 288"/>
                <a:gd name="T44" fmla="*/ 164 w 288"/>
                <a:gd name="T45" fmla="*/ 234 h 288"/>
                <a:gd name="T46" fmla="*/ 192 w 288"/>
                <a:gd name="T47" fmla="*/ 222 h 288"/>
                <a:gd name="T48" fmla="*/ 224 w 288"/>
                <a:gd name="T49" fmla="*/ 242 h 288"/>
                <a:gd name="T50" fmla="*/ 218 w 288"/>
                <a:gd name="T51" fmla="*/ 198 h 288"/>
                <a:gd name="T52" fmla="*/ 222 w 288"/>
                <a:gd name="T53" fmla="*/ 192 h 288"/>
                <a:gd name="T54" fmla="*/ 234 w 288"/>
                <a:gd name="T55" fmla="*/ 166 h 288"/>
                <a:gd name="T56" fmla="*/ 270 w 288"/>
                <a:gd name="T57" fmla="*/ 156 h 288"/>
                <a:gd name="T58" fmla="*/ 234 w 288"/>
                <a:gd name="T59" fmla="*/ 128 h 288"/>
                <a:gd name="T60" fmla="*/ 234 w 288"/>
                <a:gd name="T61" fmla="*/ 122 h 288"/>
                <a:gd name="T62" fmla="*/ 222 w 288"/>
                <a:gd name="T63" fmla="*/ 96 h 288"/>
                <a:gd name="T64" fmla="*/ 240 w 288"/>
                <a:gd name="T65" fmla="*/ 64 h 288"/>
                <a:gd name="T66" fmla="*/ 198 w 288"/>
                <a:gd name="T67" fmla="*/ 68 h 288"/>
                <a:gd name="T68" fmla="*/ 192 w 288"/>
                <a:gd name="T69" fmla="*/ 66 h 288"/>
                <a:gd name="T70" fmla="*/ 164 w 288"/>
                <a:gd name="T71" fmla="*/ 54 h 288"/>
                <a:gd name="T72" fmla="*/ 156 w 288"/>
                <a:gd name="T73" fmla="*/ 18 h 288"/>
                <a:gd name="T74" fmla="*/ 128 w 288"/>
                <a:gd name="T75" fmla="*/ 52 h 288"/>
                <a:gd name="T76" fmla="*/ 122 w 288"/>
                <a:gd name="T77" fmla="*/ 54 h 288"/>
                <a:gd name="T78" fmla="*/ 94 w 288"/>
                <a:gd name="T79" fmla="*/ 66 h 288"/>
                <a:gd name="T80" fmla="*/ 62 w 288"/>
                <a:gd name="T81" fmla="*/ 46 h 288"/>
                <a:gd name="T82" fmla="*/ 68 w 288"/>
                <a:gd name="T83" fmla="*/ 90 h 288"/>
                <a:gd name="T84" fmla="*/ 64 w 288"/>
                <a:gd name="T85" fmla="*/ 96 h 288"/>
                <a:gd name="T86" fmla="*/ 54 w 288"/>
                <a:gd name="T87" fmla="*/ 122 h 288"/>
                <a:gd name="T88" fmla="*/ 18 w 288"/>
                <a:gd name="T89" fmla="*/ 132 h 288"/>
                <a:gd name="T90" fmla="*/ 52 w 288"/>
                <a:gd name="T91" fmla="*/ 160 h 288"/>
                <a:gd name="T92" fmla="*/ 54 w 288"/>
                <a:gd name="T93" fmla="*/ 166 h 288"/>
                <a:gd name="T94" fmla="*/ 64 w 288"/>
                <a:gd name="T95" fmla="*/ 192 h 288"/>
                <a:gd name="T96" fmla="*/ 46 w 288"/>
                <a:gd name="T97" fmla="*/ 224 h 288"/>
                <a:gd name="T98" fmla="*/ 90 w 288"/>
                <a:gd name="T99" fmla="*/ 220 h 288"/>
                <a:gd name="T100" fmla="*/ 96 w 288"/>
                <a:gd name="T101" fmla="*/ 222 h 288"/>
                <a:gd name="T102" fmla="*/ 122 w 288"/>
                <a:gd name="T103" fmla="*/ 234 h 288"/>
                <a:gd name="T104" fmla="*/ 132 w 288"/>
                <a:gd name="T105" fmla="*/ 270 h 288"/>
                <a:gd name="T106" fmla="*/ 278 w 288"/>
                <a:gd name="T107" fmla="*/ 16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172" y="288"/>
                  </a:moveTo>
                  <a:lnTo>
                    <a:pt x="116" y="288"/>
                  </a:lnTo>
                  <a:lnTo>
                    <a:pt x="112" y="250"/>
                  </a:lnTo>
                  <a:lnTo>
                    <a:pt x="112" y="250"/>
                  </a:lnTo>
                  <a:lnTo>
                    <a:pt x="92" y="242"/>
                  </a:lnTo>
                  <a:lnTo>
                    <a:pt x="62" y="266"/>
                  </a:lnTo>
                  <a:lnTo>
                    <a:pt x="22" y="226"/>
                  </a:lnTo>
                  <a:lnTo>
                    <a:pt x="46" y="196"/>
                  </a:lnTo>
                  <a:lnTo>
                    <a:pt x="46" y="196"/>
                  </a:lnTo>
                  <a:lnTo>
                    <a:pt x="38" y="176"/>
                  </a:lnTo>
                  <a:lnTo>
                    <a:pt x="0" y="172"/>
                  </a:lnTo>
                  <a:lnTo>
                    <a:pt x="0" y="116"/>
                  </a:lnTo>
                  <a:lnTo>
                    <a:pt x="38" y="112"/>
                  </a:lnTo>
                  <a:lnTo>
                    <a:pt x="38" y="112"/>
                  </a:lnTo>
                  <a:lnTo>
                    <a:pt x="46" y="92"/>
                  </a:lnTo>
                  <a:lnTo>
                    <a:pt x="22" y="62"/>
                  </a:lnTo>
                  <a:lnTo>
                    <a:pt x="62" y="22"/>
                  </a:lnTo>
                  <a:lnTo>
                    <a:pt x="92" y="46"/>
                  </a:lnTo>
                  <a:lnTo>
                    <a:pt x="92" y="46"/>
                  </a:lnTo>
                  <a:lnTo>
                    <a:pt x="112" y="38"/>
                  </a:lnTo>
                  <a:lnTo>
                    <a:pt x="116" y="0"/>
                  </a:lnTo>
                  <a:lnTo>
                    <a:pt x="172" y="0"/>
                  </a:lnTo>
                  <a:lnTo>
                    <a:pt x="176" y="38"/>
                  </a:lnTo>
                  <a:lnTo>
                    <a:pt x="176" y="38"/>
                  </a:lnTo>
                  <a:lnTo>
                    <a:pt x="196" y="46"/>
                  </a:lnTo>
                  <a:lnTo>
                    <a:pt x="226" y="22"/>
                  </a:lnTo>
                  <a:lnTo>
                    <a:pt x="266" y="62"/>
                  </a:lnTo>
                  <a:lnTo>
                    <a:pt x="240" y="92"/>
                  </a:lnTo>
                  <a:lnTo>
                    <a:pt x="240" y="92"/>
                  </a:lnTo>
                  <a:lnTo>
                    <a:pt x="250" y="112"/>
                  </a:lnTo>
                  <a:lnTo>
                    <a:pt x="288" y="116"/>
                  </a:lnTo>
                  <a:lnTo>
                    <a:pt x="288" y="172"/>
                  </a:lnTo>
                  <a:lnTo>
                    <a:pt x="250" y="176"/>
                  </a:lnTo>
                  <a:lnTo>
                    <a:pt x="250" y="176"/>
                  </a:lnTo>
                  <a:lnTo>
                    <a:pt x="240" y="196"/>
                  </a:lnTo>
                  <a:lnTo>
                    <a:pt x="266" y="226"/>
                  </a:lnTo>
                  <a:lnTo>
                    <a:pt x="226" y="266"/>
                  </a:lnTo>
                  <a:lnTo>
                    <a:pt x="196" y="242"/>
                  </a:lnTo>
                  <a:lnTo>
                    <a:pt x="196" y="242"/>
                  </a:lnTo>
                  <a:lnTo>
                    <a:pt x="176" y="250"/>
                  </a:lnTo>
                  <a:lnTo>
                    <a:pt x="172" y="288"/>
                  </a:lnTo>
                  <a:close/>
                  <a:moveTo>
                    <a:pt x="132" y="270"/>
                  </a:moveTo>
                  <a:lnTo>
                    <a:pt x="156" y="270"/>
                  </a:lnTo>
                  <a:lnTo>
                    <a:pt x="158" y="236"/>
                  </a:lnTo>
                  <a:lnTo>
                    <a:pt x="164" y="234"/>
                  </a:lnTo>
                  <a:lnTo>
                    <a:pt x="164" y="234"/>
                  </a:lnTo>
                  <a:lnTo>
                    <a:pt x="178" y="230"/>
                  </a:lnTo>
                  <a:lnTo>
                    <a:pt x="192" y="222"/>
                  </a:lnTo>
                  <a:lnTo>
                    <a:pt x="198" y="220"/>
                  </a:lnTo>
                  <a:lnTo>
                    <a:pt x="224" y="242"/>
                  </a:lnTo>
                  <a:lnTo>
                    <a:pt x="240" y="224"/>
                  </a:lnTo>
                  <a:lnTo>
                    <a:pt x="218" y="198"/>
                  </a:lnTo>
                  <a:lnTo>
                    <a:pt x="222" y="192"/>
                  </a:lnTo>
                  <a:lnTo>
                    <a:pt x="222" y="192"/>
                  </a:lnTo>
                  <a:lnTo>
                    <a:pt x="228" y="180"/>
                  </a:lnTo>
                  <a:lnTo>
                    <a:pt x="234" y="166"/>
                  </a:lnTo>
                  <a:lnTo>
                    <a:pt x="234" y="160"/>
                  </a:lnTo>
                  <a:lnTo>
                    <a:pt x="270" y="156"/>
                  </a:lnTo>
                  <a:lnTo>
                    <a:pt x="270" y="132"/>
                  </a:lnTo>
                  <a:lnTo>
                    <a:pt x="234" y="128"/>
                  </a:lnTo>
                  <a:lnTo>
                    <a:pt x="234" y="122"/>
                  </a:lnTo>
                  <a:lnTo>
                    <a:pt x="234" y="122"/>
                  </a:lnTo>
                  <a:lnTo>
                    <a:pt x="228" y="108"/>
                  </a:lnTo>
                  <a:lnTo>
                    <a:pt x="222" y="96"/>
                  </a:lnTo>
                  <a:lnTo>
                    <a:pt x="218" y="90"/>
                  </a:lnTo>
                  <a:lnTo>
                    <a:pt x="240" y="64"/>
                  </a:lnTo>
                  <a:lnTo>
                    <a:pt x="224" y="46"/>
                  </a:lnTo>
                  <a:lnTo>
                    <a:pt x="198" y="68"/>
                  </a:lnTo>
                  <a:lnTo>
                    <a:pt x="192" y="66"/>
                  </a:lnTo>
                  <a:lnTo>
                    <a:pt x="192" y="66"/>
                  </a:lnTo>
                  <a:lnTo>
                    <a:pt x="178" y="58"/>
                  </a:lnTo>
                  <a:lnTo>
                    <a:pt x="164" y="54"/>
                  </a:lnTo>
                  <a:lnTo>
                    <a:pt x="158" y="52"/>
                  </a:lnTo>
                  <a:lnTo>
                    <a:pt x="156" y="18"/>
                  </a:lnTo>
                  <a:lnTo>
                    <a:pt x="132" y="18"/>
                  </a:lnTo>
                  <a:lnTo>
                    <a:pt x="128" y="52"/>
                  </a:lnTo>
                  <a:lnTo>
                    <a:pt x="122" y="54"/>
                  </a:lnTo>
                  <a:lnTo>
                    <a:pt x="122" y="54"/>
                  </a:lnTo>
                  <a:lnTo>
                    <a:pt x="108" y="58"/>
                  </a:lnTo>
                  <a:lnTo>
                    <a:pt x="94" y="66"/>
                  </a:lnTo>
                  <a:lnTo>
                    <a:pt x="90" y="68"/>
                  </a:lnTo>
                  <a:lnTo>
                    <a:pt x="62" y="46"/>
                  </a:lnTo>
                  <a:lnTo>
                    <a:pt x="46" y="64"/>
                  </a:lnTo>
                  <a:lnTo>
                    <a:pt x="68" y="90"/>
                  </a:lnTo>
                  <a:lnTo>
                    <a:pt x="64" y="96"/>
                  </a:lnTo>
                  <a:lnTo>
                    <a:pt x="64" y="96"/>
                  </a:lnTo>
                  <a:lnTo>
                    <a:pt x="58" y="108"/>
                  </a:lnTo>
                  <a:lnTo>
                    <a:pt x="54" y="122"/>
                  </a:lnTo>
                  <a:lnTo>
                    <a:pt x="52" y="128"/>
                  </a:lnTo>
                  <a:lnTo>
                    <a:pt x="18" y="132"/>
                  </a:lnTo>
                  <a:lnTo>
                    <a:pt x="18" y="156"/>
                  </a:lnTo>
                  <a:lnTo>
                    <a:pt x="52" y="160"/>
                  </a:lnTo>
                  <a:lnTo>
                    <a:pt x="54" y="166"/>
                  </a:lnTo>
                  <a:lnTo>
                    <a:pt x="54" y="166"/>
                  </a:lnTo>
                  <a:lnTo>
                    <a:pt x="58" y="180"/>
                  </a:lnTo>
                  <a:lnTo>
                    <a:pt x="64" y="192"/>
                  </a:lnTo>
                  <a:lnTo>
                    <a:pt x="68" y="198"/>
                  </a:lnTo>
                  <a:lnTo>
                    <a:pt x="46" y="224"/>
                  </a:lnTo>
                  <a:lnTo>
                    <a:pt x="62" y="242"/>
                  </a:lnTo>
                  <a:lnTo>
                    <a:pt x="90" y="220"/>
                  </a:lnTo>
                  <a:lnTo>
                    <a:pt x="96" y="222"/>
                  </a:lnTo>
                  <a:lnTo>
                    <a:pt x="96" y="222"/>
                  </a:lnTo>
                  <a:lnTo>
                    <a:pt x="108" y="230"/>
                  </a:lnTo>
                  <a:lnTo>
                    <a:pt x="122" y="234"/>
                  </a:lnTo>
                  <a:lnTo>
                    <a:pt x="128" y="236"/>
                  </a:lnTo>
                  <a:lnTo>
                    <a:pt x="132" y="270"/>
                  </a:lnTo>
                  <a:close/>
                  <a:moveTo>
                    <a:pt x="278" y="164"/>
                  </a:moveTo>
                  <a:lnTo>
                    <a:pt x="278" y="164"/>
                  </a:lnTo>
                  <a:lnTo>
                    <a:pt x="278" y="16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5" name="Freeform 87">
              <a:extLst>
                <a:ext uri="{FF2B5EF4-FFF2-40B4-BE49-F238E27FC236}">
                  <a16:creationId xmlns:a16="http://schemas.microsoft.com/office/drawing/2014/main" id="{4F4742D5-9D0C-4667-824B-ECF12BDEE34D}"/>
                </a:ext>
              </a:extLst>
            </p:cNvPr>
            <p:cNvSpPr>
              <a:spLocks noEditPoints="1"/>
            </p:cNvSpPr>
            <p:nvPr/>
          </p:nvSpPr>
          <p:spPr bwMode="auto">
            <a:xfrm>
              <a:off x="4718" y="2946"/>
              <a:ext cx="258" cy="112"/>
            </a:xfrm>
            <a:custGeom>
              <a:avLst/>
              <a:gdLst>
                <a:gd name="T0" fmla="*/ 258 w 258"/>
                <a:gd name="T1" fmla="*/ 112 h 112"/>
                <a:gd name="T2" fmla="*/ 0 w 258"/>
                <a:gd name="T3" fmla="*/ 112 h 112"/>
                <a:gd name="T4" fmla="*/ 0 w 258"/>
                <a:gd name="T5" fmla="*/ 0 h 112"/>
                <a:gd name="T6" fmla="*/ 258 w 258"/>
                <a:gd name="T7" fmla="*/ 0 h 112"/>
                <a:gd name="T8" fmla="*/ 258 w 258"/>
                <a:gd name="T9" fmla="*/ 112 h 112"/>
                <a:gd name="T10" fmla="*/ 18 w 258"/>
                <a:gd name="T11" fmla="*/ 94 h 112"/>
                <a:gd name="T12" fmla="*/ 240 w 258"/>
                <a:gd name="T13" fmla="*/ 94 h 112"/>
                <a:gd name="T14" fmla="*/ 240 w 258"/>
                <a:gd name="T15" fmla="*/ 18 h 112"/>
                <a:gd name="T16" fmla="*/ 18 w 258"/>
                <a:gd name="T17" fmla="*/ 18 h 112"/>
                <a:gd name="T18" fmla="*/ 18 w 258"/>
                <a:gd name="T19" fmla="*/ 9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112">
                  <a:moveTo>
                    <a:pt x="258" y="112"/>
                  </a:moveTo>
                  <a:lnTo>
                    <a:pt x="0" y="112"/>
                  </a:lnTo>
                  <a:lnTo>
                    <a:pt x="0" y="0"/>
                  </a:lnTo>
                  <a:lnTo>
                    <a:pt x="258" y="0"/>
                  </a:lnTo>
                  <a:lnTo>
                    <a:pt x="258" y="112"/>
                  </a:lnTo>
                  <a:close/>
                  <a:moveTo>
                    <a:pt x="18" y="94"/>
                  </a:moveTo>
                  <a:lnTo>
                    <a:pt x="240" y="94"/>
                  </a:lnTo>
                  <a:lnTo>
                    <a:pt x="240" y="18"/>
                  </a:lnTo>
                  <a:lnTo>
                    <a:pt x="18" y="18"/>
                  </a:lnTo>
                  <a:lnTo>
                    <a:pt x="18" y="9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6" name="Freeform 88">
              <a:extLst>
                <a:ext uri="{FF2B5EF4-FFF2-40B4-BE49-F238E27FC236}">
                  <a16:creationId xmlns:a16="http://schemas.microsoft.com/office/drawing/2014/main" id="{2848C007-0276-4389-B0A9-4F038D524660}"/>
                </a:ext>
              </a:extLst>
            </p:cNvPr>
            <p:cNvSpPr>
              <a:spLocks/>
            </p:cNvSpPr>
            <p:nvPr/>
          </p:nvSpPr>
          <p:spPr bwMode="auto">
            <a:xfrm>
              <a:off x="4606" y="2992"/>
              <a:ext cx="482" cy="690"/>
            </a:xfrm>
            <a:custGeom>
              <a:avLst/>
              <a:gdLst>
                <a:gd name="T0" fmla="*/ 482 w 482"/>
                <a:gd name="T1" fmla="*/ 690 h 690"/>
                <a:gd name="T2" fmla="*/ 0 w 482"/>
                <a:gd name="T3" fmla="*/ 690 h 690"/>
                <a:gd name="T4" fmla="*/ 0 w 482"/>
                <a:gd name="T5" fmla="*/ 0 h 690"/>
                <a:gd name="T6" fmla="*/ 122 w 482"/>
                <a:gd name="T7" fmla="*/ 0 h 690"/>
                <a:gd name="T8" fmla="*/ 122 w 482"/>
                <a:gd name="T9" fmla="*/ 18 h 690"/>
                <a:gd name="T10" fmla="*/ 18 w 482"/>
                <a:gd name="T11" fmla="*/ 18 h 690"/>
                <a:gd name="T12" fmla="*/ 18 w 482"/>
                <a:gd name="T13" fmla="*/ 672 h 690"/>
                <a:gd name="T14" fmla="*/ 464 w 482"/>
                <a:gd name="T15" fmla="*/ 672 h 690"/>
                <a:gd name="T16" fmla="*/ 464 w 482"/>
                <a:gd name="T17" fmla="*/ 630 h 690"/>
                <a:gd name="T18" fmla="*/ 482 w 482"/>
                <a:gd name="T19" fmla="*/ 630 h 690"/>
                <a:gd name="T20" fmla="*/ 482 w 482"/>
                <a:gd name="T21" fmla="*/ 69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690">
                  <a:moveTo>
                    <a:pt x="482" y="690"/>
                  </a:moveTo>
                  <a:lnTo>
                    <a:pt x="0" y="690"/>
                  </a:lnTo>
                  <a:lnTo>
                    <a:pt x="0" y="0"/>
                  </a:lnTo>
                  <a:lnTo>
                    <a:pt x="122" y="0"/>
                  </a:lnTo>
                  <a:lnTo>
                    <a:pt x="122" y="18"/>
                  </a:lnTo>
                  <a:lnTo>
                    <a:pt x="18" y="18"/>
                  </a:lnTo>
                  <a:lnTo>
                    <a:pt x="18" y="672"/>
                  </a:lnTo>
                  <a:lnTo>
                    <a:pt x="464" y="672"/>
                  </a:lnTo>
                  <a:lnTo>
                    <a:pt x="464" y="630"/>
                  </a:lnTo>
                  <a:lnTo>
                    <a:pt x="482" y="630"/>
                  </a:lnTo>
                  <a:lnTo>
                    <a:pt x="482" y="69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7" name="Freeform 89">
              <a:extLst>
                <a:ext uri="{FF2B5EF4-FFF2-40B4-BE49-F238E27FC236}">
                  <a16:creationId xmlns:a16="http://schemas.microsoft.com/office/drawing/2014/main" id="{281AE70B-400E-4537-B515-56AE4A431C2B}"/>
                </a:ext>
              </a:extLst>
            </p:cNvPr>
            <p:cNvSpPr>
              <a:spLocks/>
            </p:cNvSpPr>
            <p:nvPr/>
          </p:nvSpPr>
          <p:spPr bwMode="auto">
            <a:xfrm>
              <a:off x="4968" y="2992"/>
              <a:ext cx="120" cy="346"/>
            </a:xfrm>
            <a:custGeom>
              <a:avLst/>
              <a:gdLst>
                <a:gd name="T0" fmla="*/ 120 w 120"/>
                <a:gd name="T1" fmla="*/ 346 h 346"/>
                <a:gd name="T2" fmla="*/ 102 w 120"/>
                <a:gd name="T3" fmla="*/ 346 h 346"/>
                <a:gd name="T4" fmla="*/ 102 w 120"/>
                <a:gd name="T5" fmla="*/ 18 h 346"/>
                <a:gd name="T6" fmla="*/ 0 w 120"/>
                <a:gd name="T7" fmla="*/ 18 h 346"/>
                <a:gd name="T8" fmla="*/ 0 w 120"/>
                <a:gd name="T9" fmla="*/ 0 h 346"/>
                <a:gd name="T10" fmla="*/ 120 w 120"/>
                <a:gd name="T11" fmla="*/ 0 h 346"/>
                <a:gd name="T12" fmla="*/ 120 w 120"/>
                <a:gd name="T13" fmla="*/ 346 h 346"/>
              </a:gdLst>
              <a:ahLst/>
              <a:cxnLst>
                <a:cxn ang="0">
                  <a:pos x="T0" y="T1"/>
                </a:cxn>
                <a:cxn ang="0">
                  <a:pos x="T2" y="T3"/>
                </a:cxn>
                <a:cxn ang="0">
                  <a:pos x="T4" y="T5"/>
                </a:cxn>
                <a:cxn ang="0">
                  <a:pos x="T6" y="T7"/>
                </a:cxn>
                <a:cxn ang="0">
                  <a:pos x="T8" y="T9"/>
                </a:cxn>
                <a:cxn ang="0">
                  <a:pos x="T10" y="T11"/>
                </a:cxn>
                <a:cxn ang="0">
                  <a:pos x="T12" y="T13"/>
                </a:cxn>
              </a:cxnLst>
              <a:rect l="0" t="0" r="r" b="b"/>
              <a:pathLst>
                <a:path w="120" h="346">
                  <a:moveTo>
                    <a:pt x="120" y="346"/>
                  </a:moveTo>
                  <a:lnTo>
                    <a:pt x="102" y="346"/>
                  </a:lnTo>
                  <a:lnTo>
                    <a:pt x="102" y="18"/>
                  </a:lnTo>
                  <a:lnTo>
                    <a:pt x="0" y="18"/>
                  </a:lnTo>
                  <a:lnTo>
                    <a:pt x="0" y="0"/>
                  </a:lnTo>
                  <a:lnTo>
                    <a:pt x="120" y="0"/>
                  </a:lnTo>
                  <a:lnTo>
                    <a:pt x="120" y="34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8" name="Rectangle 90">
              <a:extLst>
                <a:ext uri="{FF2B5EF4-FFF2-40B4-BE49-F238E27FC236}">
                  <a16:creationId xmlns:a16="http://schemas.microsoft.com/office/drawing/2014/main" id="{162E3988-3A00-4E6E-AA9C-CE2C03D2A89B}"/>
                </a:ext>
              </a:extLst>
            </p:cNvPr>
            <p:cNvSpPr>
              <a:spLocks noChangeArrowheads="1"/>
            </p:cNvSpPr>
            <p:nvPr/>
          </p:nvSpPr>
          <p:spPr bwMode="auto">
            <a:xfrm>
              <a:off x="4790" y="2992"/>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9" name="Freeform 91">
              <a:extLst>
                <a:ext uri="{FF2B5EF4-FFF2-40B4-BE49-F238E27FC236}">
                  <a16:creationId xmlns:a16="http://schemas.microsoft.com/office/drawing/2014/main" id="{7C597B80-C4A1-49AF-8575-A6BD558F975F}"/>
                </a:ext>
              </a:extLst>
            </p:cNvPr>
            <p:cNvSpPr>
              <a:spLocks/>
            </p:cNvSpPr>
            <p:nvPr/>
          </p:nvSpPr>
          <p:spPr bwMode="auto">
            <a:xfrm>
              <a:off x="4662" y="313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0" name="Freeform 92">
              <a:extLst>
                <a:ext uri="{FF2B5EF4-FFF2-40B4-BE49-F238E27FC236}">
                  <a16:creationId xmlns:a16="http://schemas.microsoft.com/office/drawing/2014/main" id="{B21FEE5E-5157-4F86-97E0-B0A9708DC792}"/>
                </a:ext>
              </a:extLst>
            </p:cNvPr>
            <p:cNvSpPr>
              <a:spLocks/>
            </p:cNvSpPr>
            <p:nvPr/>
          </p:nvSpPr>
          <p:spPr bwMode="auto">
            <a:xfrm>
              <a:off x="4662" y="3258"/>
              <a:ext cx="106" cy="80"/>
            </a:xfrm>
            <a:custGeom>
              <a:avLst/>
              <a:gdLst>
                <a:gd name="T0" fmla="*/ 42 w 106"/>
                <a:gd name="T1" fmla="*/ 80 h 80"/>
                <a:gd name="T2" fmla="*/ 0 w 106"/>
                <a:gd name="T3" fmla="*/ 38 h 80"/>
                <a:gd name="T4" fmla="*/ 14 w 106"/>
                <a:gd name="T5" fmla="*/ 24 h 80"/>
                <a:gd name="T6" fmla="*/ 42 w 106"/>
                <a:gd name="T7" fmla="*/ 54 h 80"/>
                <a:gd name="T8" fmla="*/ 94 w 106"/>
                <a:gd name="T9" fmla="*/ 0 h 80"/>
                <a:gd name="T10" fmla="*/ 106 w 106"/>
                <a:gd name="T11" fmla="*/ 14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8"/>
                  </a:lnTo>
                  <a:lnTo>
                    <a:pt x="14" y="24"/>
                  </a:lnTo>
                  <a:lnTo>
                    <a:pt x="42" y="54"/>
                  </a:lnTo>
                  <a:lnTo>
                    <a:pt x="94" y="0"/>
                  </a:lnTo>
                  <a:lnTo>
                    <a:pt x="106" y="14"/>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1" name="Freeform 93">
              <a:extLst>
                <a:ext uri="{FF2B5EF4-FFF2-40B4-BE49-F238E27FC236}">
                  <a16:creationId xmlns:a16="http://schemas.microsoft.com/office/drawing/2014/main" id="{229DE9A2-48BC-4899-8205-558EA4CB3B85}"/>
                </a:ext>
              </a:extLst>
            </p:cNvPr>
            <p:cNvSpPr>
              <a:spLocks/>
            </p:cNvSpPr>
            <p:nvPr/>
          </p:nvSpPr>
          <p:spPr bwMode="auto">
            <a:xfrm>
              <a:off x="4662" y="338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2" name="Freeform 94">
              <a:extLst>
                <a:ext uri="{FF2B5EF4-FFF2-40B4-BE49-F238E27FC236}">
                  <a16:creationId xmlns:a16="http://schemas.microsoft.com/office/drawing/2014/main" id="{EA8366CA-5015-4F1B-8D41-3C8ADE2CB428}"/>
                </a:ext>
              </a:extLst>
            </p:cNvPr>
            <p:cNvSpPr>
              <a:spLocks/>
            </p:cNvSpPr>
            <p:nvPr/>
          </p:nvSpPr>
          <p:spPr bwMode="auto">
            <a:xfrm>
              <a:off x="4662" y="3508"/>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3" name="Rectangle 95">
              <a:extLst>
                <a:ext uri="{FF2B5EF4-FFF2-40B4-BE49-F238E27FC236}">
                  <a16:creationId xmlns:a16="http://schemas.microsoft.com/office/drawing/2014/main" id="{771D35DB-03BF-42CA-87CE-AF19FA9350FD}"/>
                </a:ext>
              </a:extLst>
            </p:cNvPr>
            <p:cNvSpPr>
              <a:spLocks noChangeArrowheads="1"/>
            </p:cNvSpPr>
            <p:nvPr/>
          </p:nvSpPr>
          <p:spPr bwMode="auto">
            <a:xfrm>
              <a:off x="4808" y="3166"/>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4" name="Rectangle 96">
              <a:extLst>
                <a:ext uri="{FF2B5EF4-FFF2-40B4-BE49-F238E27FC236}">
                  <a16:creationId xmlns:a16="http://schemas.microsoft.com/office/drawing/2014/main" id="{E8D7FAF4-0E6D-4E79-8726-55CE0CC488AD}"/>
                </a:ext>
              </a:extLst>
            </p:cNvPr>
            <p:cNvSpPr>
              <a:spLocks noChangeArrowheads="1"/>
            </p:cNvSpPr>
            <p:nvPr/>
          </p:nvSpPr>
          <p:spPr bwMode="auto">
            <a:xfrm>
              <a:off x="4808" y="3290"/>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5" name="Rectangle 97">
              <a:extLst>
                <a:ext uri="{FF2B5EF4-FFF2-40B4-BE49-F238E27FC236}">
                  <a16:creationId xmlns:a16="http://schemas.microsoft.com/office/drawing/2014/main" id="{0875ACF9-B0C7-4715-8691-4347B5008D2E}"/>
                </a:ext>
              </a:extLst>
            </p:cNvPr>
            <p:cNvSpPr>
              <a:spLocks noChangeArrowheads="1"/>
            </p:cNvSpPr>
            <p:nvPr/>
          </p:nvSpPr>
          <p:spPr bwMode="auto">
            <a:xfrm>
              <a:off x="4808" y="3414"/>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6" name="Rectangle 98">
              <a:extLst>
                <a:ext uri="{FF2B5EF4-FFF2-40B4-BE49-F238E27FC236}">
                  <a16:creationId xmlns:a16="http://schemas.microsoft.com/office/drawing/2014/main" id="{A1BE095D-6D9C-43A4-BBAF-27A4EC4DD2CC}"/>
                </a:ext>
              </a:extLst>
            </p:cNvPr>
            <p:cNvSpPr>
              <a:spLocks noChangeArrowheads="1"/>
            </p:cNvSpPr>
            <p:nvPr/>
          </p:nvSpPr>
          <p:spPr bwMode="auto">
            <a:xfrm>
              <a:off x="4808" y="3538"/>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7" name="Freeform 99">
              <a:extLst>
                <a:ext uri="{FF2B5EF4-FFF2-40B4-BE49-F238E27FC236}">
                  <a16:creationId xmlns:a16="http://schemas.microsoft.com/office/drawing/2014/main" id="{C022DBCC-92A9-4120-B5DA-E2B42AEB92BD}"/>
                </a:ext>
              </a:extLst>
            </p:cNvPr>
            <p:cNvSpPr>
              <a:spLocks noEditPoints="1"/>
            </p:cNvSpPr>
            <p:nvPr/>
          </p:nvSpPr>
          <p:spPr bwMode="auto">
            <a:xfrm>
              <a:off x="5016" y="3418"/>
              <a:ext cx="126" cy="126"/>
            </a:xfrm>
            <a:custGeom>
              <a:avLst/>
              <a:gdLst>
                <a:gd name="T0" fmla="*/ 64 w 126"/>
                <a:gd name="T1" fmla="*/ 126 h 126"/>
                <a:gd name="T2" fmla="*/ 38 w 126"/>
                <a:gd name="T3" fmla="*/ 120 h 126"/>
                <a:gd name="T4" fmla="*/ 18 w 126"/>
                <a:gd name="T5" fmla="*/ 106 h 126"/>
                <a:gd name="T6" fmla="*/ 6 w 126"/>
                <a:gd name="T7" fmla="*/ 86 h 126"/>
                <a:gd name="T8" fmla="*/ 0 w 126"/>
                <a:gd name="T9" fmla="*/ 62 h 126"/>
                <a:gd name="T10" fmla="*/ 2 w 126"/>
                <a:gd name="T11" fmla="*/ 50 h 126"/>
                <a:gd name="T12" fmla="*/ 12 w 126"/>
                <a:gd name="T13" fmla="*/ 26 h 126"/>
                <a:gd name="T14" fmla="*/ 28 w 126"/>
                <a:gd name="T15" fmla="*/ 10 h 126"/>
                <a:gd name="T16" fmla="*/ 50 w 126"/>
                <a:gd name="T17" fmla="*/ 0 h 126"/>
                <a:gd name="T18" fmla="*/ 64 w 126"/>
                <a:gd name="T19" fmla="*/ 0 h 126"/>
                <a:gd name="T20" fmla="*/ 88 w 126"/>
                <a:gd name="T21" fmla="*/ 4 h 126"/>
                <a:gd name="T22" fmla="*/ 108 w 126"/>
                <a:gd name="T23" fmla="*/ 18 h 126"/>
                <a:gd name="T24" fmla="*/ 122 w 126"/>
                <a:gd name="T25" fmla="*/ 38 h 126"/>
                <a:gd name="T26" fmla="*/ 126 w 126"/>
                <a:gd name="T27" fmla="*/ 62 h 126"/>
                <a:gd name="T28" fmla="*/ 126 w 126"/>
                <a:gd name="T29" fmla="*/ 74 h 126"/>
                <a:gd name="T30" fmla="*/ 116 w 126"/>
                <a:gd name="T31" fmla="*/ 98 h 126"/>
                <a:gd name="T32" fmla="*/ 98 w 126"/>
                <a:gd name="T33" fmla="*/ 114 h 126"/>
                <a:gd name="T34" fmla="*/ 76 w 126"/>
                <a:gd name="T35" fmla="*/ 124 h 126"/>
                <a:gd name="T36" fmla="*/ 64 w 126"/>
                <a:gd name="T37" fmla="*/ 126 h 126"/>
                <a:gd name="T38" fmla="*/ 64 w 126"/>
                <a:gd name="T39" fmla="*/ 18 h 126"/>
                <a:gd name="T40" fmla="*/ 46 w 126"/>
                <a:gd name="T41" fmla="*/ 20 h 126"/>
                <a:gd name="T42" fmla="*/ 32 w 126"/>
                <a:gd name="T43" fmla="*/ 30 h 126"/>
                <a:gd name="T44" fmla="*/ 22 w 126"/>
                <a:gd name="T45" fmla="*/ 44 h 126"/>
                <a:gd name="T46" fmla="*/ 18 w 126"/>
                <a:gd name="T47" fmla="*/ 62 h 126"/>
                <a:gd name="T48" fmla="*/ 20 w 126"/>
                <a:gd name="T49" fmla="*/ 72 h 126"/>
                <a:gd name="T50" fmla="*/ 26 w 126"/>
                <a:gd name="T51" fmla="*/ 88 h 126"/>
                <a:gd name="T52" fmla="*/ 38 w 126"/>
                <a:gd name="T53" fmla="*/ 100 h 126"/>
                <a:gd name="T54" fmla="*/ 54 w 126"/>
                <a:gd name="T55" fmla="*/ 106 h 126"/>
                <a:gd name="T56" fmla="*/ 64 w 126"/>
                <a:gd name="T57" fmla="*/ 108 h 126"/>
                <a:gd name="T58" fmla="*/ 80 w 126"/>
                <a:gd name="T59" fmla="*/ 104 h 126"/>
                <a:gd name="T60" fmla="*/ 96 w 126"/>
                <a:gd name="T61" fmla="*/ 94 h 126"/>
                <a:gd name="T62" fmla="*/ 104 w 126"/>
                <a:gd name="T63" fmla="*/ 80 h 126"/>
                <a:gd name="T64" fmla="*/ 108 w 126"/>
                <a:gd name="T65" fmla="*/ 62 h 126"/>
                <a:gd name="T66" fmla="*/ 108 w 126"/>
                <a:gd name="T67" fmla="*/ 52 h 126"/>
                <a:gd name="T68" fmla="*/ 100 w 126"/>
                <a:gd name="T69" fmla="*/ 36 h 126"/>
                <a:gd name="T70" fmla="*/ 88 w 126"/>
                <a:gd name="T71" fmla="*/ 24 h 126"/>
                <a:gd name="T72" fmla="*/ 72 w 126"/>
                <a:gd name="T73" fmla="*/ 18 h 126"/>
                <a:gd name="T74" fmla="*/ 64 w 126"/>
                <a:gd name="T75"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6">
                  <a:moveTo>
                    <a:pt x="64" y="126"/>
                  </a:moveTo>
                  <a:lnTo>
                    <a:pt x="64" y="126"/>
                  </a:lnTo>
                  <a:lnTo>
                    <a:pt x="50" y="124"/>
                  </a:lnTo>
                  <a:lnTo>
                    <a:pt x="38" y="120"/>
                  </a:lnTo>
                  <a:lnTo>
                    <a:pt x="28" y="114"/>
                  </a:lnTo>
                  <a:lnTo>
                    <a:pt x="18" y="106"/>
                  </a:lnTo>
                  <a:lnTo>
                    <a:pt x="12" y="98"/>
                  </a:lnTo>
                  <a:lnTo>
                    <a:pt x="6" y="86"/>
                  </a:lnTo>
                  <a:lnTo>
                    <a:pt x="2" y="74"/>
                  </a:lnTo>
                  <a:lnTo>
                    <a:pt x="0" y="62"/>
                  </a:lnTo>
                  <a:lnTo>
                    <a:pt x="0" y="62"/>
                  </a:lnTo>
                  <a:lnTo>
                    <a:pt x="2" y="50"/>
                  </a:lnTo>
                  <a:lnTo>
                    <a:pt x="6" y="38"/>
                  </a:lnTo>
                  <a:lnTo>
                    <a:pt x="12" y="26"/>
                  </a:lnTo>
                  <a:lnTo>
                    <a:pt x="18" y="18"/>
                  </a:lnTo>
                  <a:lnTo>
                    <a:pt x="28" y="10"/>
                  </a:lnTo>
                  <a:lnTo>
                    <a:pt x="38" y="4"/>
                  </a:lnTo>
                  <a:lnTo>
                    <a:pt x="50" y="0"/>
                  </a:lnTo>
                  <a:lnTo>
                    <a:pt x="64" y="0"/>
                  </a:lnTo>
                  <a:lnTo>
                    <a:pt x="64" y="0"/>
                  </a:lnTo>
                  <a:lnTo>
                    <a:pt x="76" y="0"/>
                  </a:lnTo>
                  <a:lnTo>
                    <a:pt x="88" y="4"/>
                  </a:lnTo>
                  <a:lnTo>
                    <a:pt x="98" y="10"/>
                  </a:lnTo>
                  <a:lnTo>
                    <a:pt x="108" y="18"/>
                  </a:lnTo>
                  <a:lnTo>
                    <a:pt x="116" y="26"/>
                  </a:lnTo>
                  <a:lnTo>
                    <a:pt x="122" y="38"/>
                  </a:lnTo>
                  <a:lnTo>
                    <a:pt x="126" y="50"/>
                  </a:lnTo>
                  <a:lnTo>
                    <a:pt x="126" y="62"/>
                  </a:lnTo>
                  <a:lnTo>
                    <a:pt x="126" y="62"/>
                  </a:lnTo>
                  <a:lnTo>
                    <a:pt x="126" y="74"/>
                  </a:lnTo>
                  <a:lnTo>
                    <a:pt x="122" y="86"/>
                  </a:lnTo>
                  <a:lnTo>
                    <a:pt x="116" y="98"/>
                  </a:lnTo>
                  <a:lnTo>
                    <a:pt x="108" y="106"/>
                  </a:lnTo>
                  <a:lnTo>
                    <a:pt x="98" y="114"/>
                  </a:lnTo>
                  <a:lnTo>
                    <a:pt x="88" y="120"/>
                  </a:lnTo>
                  <a:lnTo>
                    <a:pt x="76" y="124"/>
                  </a:lnTo>
                  <a:lnTo>
                    <a:pt x="64" y="126"/>
                  </a:lnTo>
                  <a:lnTo>
                    <a:pt x="64" y="126"/>
                  </a:lnTo>
                  <a:close/>
                  <a:moveTo>
                    <a:pt x="64" y="18"/>
                  </a:moveTo>
                  <a:lnTo>
                    <a:pt x="64" y="18"/>
                  </a:lnTo>
                  <a:lnTo>
                    <a:pt x="54" y="18"/>
                  </a:lnTo>
                  <a:lnTo>
                    <a:pt x="46" y="20"/>
                  </a:lnTo>
                  <a:lnTo>
                    <a:pt x="38" y="24"/>
                  </a:lnTo>
                  <a:lnTo>
                    <a:pt x="32" y="30"/>
                  </a:lnTo>
                  <a:lnTo>
                    <a:pt x="26" y="36"/>
                  </a:lnTo>
                  <a:lnTo>
                    <a:pt x="22" y="44"/>
                  </a:lnTo>
                  <a:lnTo>
                    <a:pt x="20" y="52"/>
                  </a:lnTo>
                  <a:lnTo>
                    <a:pt x="18" y="62"/>
                  </a:lnTo>
                  <a:lnTo>
                    <a:pt x="18" y="62"/>
                  </a:lnTo>
                  <a:lnTo>
                    <a:pt x="20" y="72"/>
                  </a:lnTo>
                  <a:lnTo>
                    <a:pt x="22" y="80"/>
                  </a:lnTo>
                  <a:lnTo>
                    <a:pt x="26" y="88"/>
                  </a:lnTo>
                  <a:lnTo>
                    <a:pt x="32" y="94"/>
                  </a:lnTo>
                  <a:lnTo>
                    <a:pt x="38" y="100"/>
                  </a:lnTo>
                  <a:lnTo>
                    <a:pt x="46" y="104"/>
                  </a:lnTo>
                  <a:lnTo>
                    <a:pt x="54" y="106"/>
                  </a:lnTo>
                  <a:lnTo>
                    <a:pt x="64" y="108"/>
                  </a:lnTo>
                  <a:lnTo>
                    <a:pt x="64" y="108"/>
                  </a:lnTo>
                  <a:lnTo>
                    <a:pt x="72" y="106"/>
                  </a:lnTo>
                  <a:lnTo>
                    <a:pt x="80" y="104"/>
                  </a:lnTo>
                  <a:lnTo>
                    <a:pt x="88" y="100"/>
                  </a:lnTo>
                  <a:lnTo>
                    <a:pt x="96" y="94"/>
                  </a:lnTo>
                  <a:lnTo>
                    <a:pt x="100" y="88"/>
                  </a:lnTo>
                  <a:lnTo>
                    <a:pt x="104" y="80"/>
                  </a:lnTo>
                  <a:lnTo>
                    <a:pt x="108" y="72"/>
                  </a:lnTo>
                  <a:lnTo>
                    <a:pt x="108" y="62"/>
                  </a:lnTo>
                  <a:lnTo>
                    <a:pt x="108" y="62"/>
                  </a:lnTo>
                  <a:lnTo>
                    <a:pt x="108" y="52"/>
                  </a:lnTo>
                  <a:lnTo>
                    <a:pt x="104" y="44"/>
                  </a:lnTo>
                  <a:lnTo>
                    <a:pt x="100" y="36"/>
                  </a:lnTo>
                  <a:lnTo>
                    <a:pt x="96" y="30"/>
                  </a:lnTo>
                  <a:lnTo>
                    <a:pt x="88" y="24"/>
                  </a:lnTo>
                  <a:lnTo>
                    <a:pt x="80" y="20"/>
                  </a:lnTo>
                  <a:lnTo>
                    <a:pt x="72" y="18"/>
                  </a:lnTo>
                  <a:lnTo>
                    <a:pt x="64" y="18"/>
                  </a:lnTo>
                  <a:lnTo>
                    <a:pt x="6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208" name="Group 113">
            <a:extLst>
              <a:ext uri="{FF2B5EF4-FFF2-40B4-BE49-F238E27FC236}">
                <a16:creationId xmlns:a16="http://schemas.microsoft.com/office/drawing/2014/main" id="{90EAF137-C5EE-4C01-BADD-76110A520D94}"/>
              </a:ext>
            </a:extLst>
          </p:cNvPr>
          <p:cNvGrpSpPr>
            <a:grpSpLocks noChangeAspect="1"/>
          </p:cNvGrpSpPr>
          <p:nvPr/>
        </p:nvGrpSpPr>
        <p:grpSpPr bwMode="auto">
          <a:xfrm>
            <a:off x="2067516" y="3606478"/>
            <a:ext cx="413371" cy="461407"/>
            <a:chOff x="3133" y="2866"/>
            <a:chExt cx="742" cy="882"/>
          </a:xfrm>
        </p:grpSpPr>
        <p:sp>
          <p:nvSpPr>
            <p:cNvPr id="209" name="AutoShape 112">
              <a:extLst>
                <a:ext uri="{FF2B5EF4-FFF2-40B4-BE49-F238E27FC236}">
                  <a16:creationId xmlns:a16="http://schemas.microsoft.com/office/drawing/2014/main" id="{0060A9CC-0DD8-461A-A032-D3C5807B0A73}"/>
                </a:ext>
              </a:extLst>
            </p:cNvPr>
            <p:cNvSpPr>
              <a:spLocks noChangeAspect="1" noChangeArrowheads="1" noTextEdit="1"/>
            </p:cNvSpPr>
            <p:nvPr/>
          </p:nvSpPr>
          <p:spPr bwMode="auto">
            <a:xfrm>
              <a:off x="3133" y="2866"/>
              <a:ext cx="742" cy="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0" name="Freeform 114">
              <a:extLst>
                <a:ext uri="{FF2B5EF4-FFF2-40B4-BE49-F238E27FC236}">
                  <a16:creationId xmlns:a16="http://schemas.microsoft.com/office/drawing/2014/main" id="{B90775A0-DF49-4687-9F8B-CF03F65FC995}"/>
                </a:ext>
              </a:extLst>
            </p:cNvPr>
            <p:cNvSpPr>
              <a:spLocks/>
            </p:cNvSpPr>
            <p:nvPr/>
          </p:nvSpPr>
          <p:spPr bwMode="auto">
            <a:xfrm>
              <a:off x="3259" y="3464"/>
              <a:ext cx="396" cy="168"/>
            </a:xfrm>
            <a:custGeom>
              <a:avLst/>
              <a:gdLst>
                <a:gd name="T0" fmla="*/ 174 w 396"/>
                <a:gd name="T1" fmla="*/ 168 h 168"/>
                <a:gd name="T2" fmla="*/ 174 w 396"/>
                <a:gd name="T3" fmla="*/ 160 h 168"/>
                <a:gd name="T4" fmla="*/ 180 w 396"/>
                <a:gd name="T5" fmla="*/ 140 h 168"/>
                <a:gd name="T6" fmla="*/ 194 w 396"/>
                <a:gd name="T7" fmla="*/ 126 h 168"/>
                <a:gd name="T8" fmla="*/ 218 w 396"/>
                <a:gd name="T9" fmla="*/ 116 h 168"/>
                <a:gd name="T10" fmla="*/ 348 w 396"/>
                <a:gd name="T11" fmla="*/ 116 h 168"/>
                <a:gd name="T12" fmla="*/ 360 w 396"/>
                <a:gd name="T13" fmla="*/ 116 h 168"/>
                <a:gd name="T14" fmla="*/ 374 w 396"/>
                <a:gd name="T15" fmla="*/ 110 h 168"/>
                <a:gd name="T16" fmla="*/ 378 w 396"/>
                <a:gd name="T17" fmla="*/ 104 h 168"/>
                <a:gd name="T18" fmla="*/ 378 w 396"/>
                <a:gd name="T19" fmla="*/ 96 h 168"/>
                <a:gd name="T20" fmla="*/ 372 w 396"/>
                <a:gd name="T21" fmla="*/ 78 h 168"/>
                <a:gd name="T22" fmla="*/ 360 w 396"/>
                <a:gd name="T23" fmla="*/ 66 h 168"/>
                <a:gd name="T24" fmla="*/ 352 w 396"/>
                <a:gd name="T25" fmla="*/ 64 h 168"/>
                <a:gd name="T26" fmla="*/ 232 w 396"/>
                <a:gd name="T27" fmla="*/ 64 h 168"/>
                <a:gd name="T28" fmla="*/ 202 w 396"/>
                <a:gd name="T29" fmla="*/ 58 h 168"/>
                <a:gd name="T30" fmla="*/ 118 w 396"/>
                <a:gd name="T31" fmla="*/ 20 h 168"/>
                <a:gd name="T32" fmla="*/ 0 w 396"/>
                <a:gd name="T33" fmla="*/ 18 h 168"/>
                <a:gd name="T34" fmla="*/ 108 w 396"/>
                <a:gd name="T35" fmla="*/ 0 h 168"/>
                <a:gd name="T36" fmla="*/ 116 w 396"/>
                <a:gd name="T37" fmla="*/ 0 h 168"/>
                <a:gd name="T38" fmla="*/ 210 w 396"/>
                <a:gd name="T39" fmla="*/ 42 h 168"/>
                <a:gd name="T40" fmla="*/ 220 w 396"/>
                <a:gd name="T41" fmla="*/ 46 h 168"/>
                <a:gd name="T42" fmla="*/ 352 w 396"/>
                <a:gd name="T43" fmla="*/ 46 h 168"/>
                <a:gd name="T44" fmla="*/ 360 w 396"/>
                <a:gd name="T45" fmla="*/ 48 h 168"/>
                <a:gd name="T46" fmla="*/ 368 w 396"/>
                <a:gd name="T47" fmla="*/ 50 h 168"/>
                <a:gd name="T48" fmla="*/ 390 w 396"/>
                <a:gd name="T49" fmla="*/ 70 h 168"/>
                <a:gd name="T50" fmla="*/ 396 w 396"/>
                <a:gd name="T51" fmla="*/ 96 h 168"/>
                <a:gd name="T52" fmla="*/ 396 w 396"/>
                <a:gd name="T53" fmla="*/ 104 h 168"/>
                <a:gd name="T54" fmla="*/ 390 w 396"/>
                <a:gd name="T55" fmla="*/ 116 h 168"/>
                <a:gd name="T56" fmla="*/ 386 w 396"/>
                <a:gd name="T57" fmla="*/ 122 h 168"/>
                <a:gd name="T58" fmla="*/ 374 w 396"/>
                <a:gd name="T59" fmla="*/ 130 h 168"/>
                <a:gd name="T60" fmla="*/ 352 w 396"/>
                <a:gd name="T61" fmla="*/ 134 h 168"/>
                <a:gd name="T62" fmla="*/ 220 w 396"/>
                <a:gd name="T63" fmla="*/ 134 h 168"/>
                <a:gd name="T64" fmla="*/ 214 w 396"/>
                <a:gd name="T65" fmla="*/ 136 h 168"/>
                <a:gd name="T66" fmla="*/ 196 w 396"/>
                <a:gd name="T67" fmla="*/ 148 h 168"/>
                <a:gd name="T68" fmla="*/ 192 w 396"/>
                <a:gd name="T69" fmla="*/ 16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6" h="168">
                  <a:moveTo>
                    <a:pt x="192" y="168"/>
                  </a:moveTo>
                  <a:lnTo>
                    <a:pt x="174" y="168"/>
                  </a:lnTo>
                  <a:lnTo>
                    <a:pt x="174" y="160"/>
                  </a:lnTo>
                  <a:lnTo>
                    <a:pt x="174" y="160"/>
                  </a:lnTo>
                  <a:lnTo>
                    <a:pt x="176" y="148"/>
                  </a:lnTo>
                  <a:lnTo>
                    <a:pt x="180" y="140"/>
                  </a:lnTo>
                  <a:lnTo>
                    <a:pt x="186" y="132"/>
                  </a:lnTo>
                  <a:lnTo>
                    <a:pt x="194" y="126"/>
                  </a:lnTo>
                  <a:lnTo>
                    <a:pt x="210" y="120"/>
                  </a:lnTo>
                  <a:lnTo>
                    <a:pt x="218" y="116"/>
                  </a:lnTo>
                  <a:lnTo>
                    <a:pt x="220" y="116"/>
                  </a:lnTo>
                  <a:lnTo>
                    <a:pt x="348" y="116"/>
                  </a:lnTo>
                  <a:lnTo>
                    <a:pt x="348" y="116"/>
                  </a:lnTo>
                  <a:lnTo>
                    <a:pt x="360" y="116"/>
                  </a:lnTo>
                  <a:lnTo>
                    <a:pt x="368" y="114"/>
                  </a:lnTo>
                  <a:lnTo>
                    <a:pt x="374" y="110"/>
                  </a:lnTo>
                  <a:lnTo>
                    <a:pt x="374" y="110"/>
                  </a:lnTo>
                  <a:lnTo>
                    <a:pt x="378" y="104"/>
                  </a:lnTo>
                  <a:lnTo>
                    <a:pt x="378" y="96"/>
                  </a:lnTo>
                  <a:lnTo>
                    <a:pt x="378" y="96"/>
                  </a:lnTo>
                  <a:lnTo>
                    <a:pt x="378" y="86"/>
                  </a:lnTo>
                  <a:lnTo>
                    <a:pt x="372" y="78"/>
                  </a:lnTo>
                  <a:lnTo>
                    <a:pt x="366" y="70"/>
                  </a:lnTo>
                  <a:lnTo>
                    <a:pt x="360" y="66"/>
                  </a:lnTo>
                  <a:lnTo>
                    <a:pt x="360" y="66"/>
                  </a:lnTo>
                  <a:lnTo>
                    <a:pt x="352" y="64"/>
                  </a:lnTo>
                  <a:lnTo>
                    <a:pt x="232" y="64"/>
                  </a:lnTo>
                  <a:lnTo>
                    <a:pt x="232" y="64"/>
                  </a:lnTo>
                  <a:lnTo>
                    <a:pt x="216" y="64"/>
                  </a:lnTo>
                  <a:lnTo>
                    <a:pt x="202" y="58"/>
                  </a:lnTo>
                  <a:lnTo>
                    <a:pt x="118" y="20"/>
                  </a:lnTo>
                  <a:lnTo>
                    <a:pt x="118" y="20"/>
                  </a:lnTo>
                  <a:lnTo>
                    <a:pt x="108" y="18"/>
                  </a:lnTo>
                  <a:lnTo>
                    <a:pt x="0" y="18"/>
                  </a:lnTo>
                  <a:lnTo>
                    <a:pt x="0" y="0"/>
                  </a:lnTo>
                  <a:lnTo>
                    <a:pt x="108" y="0"/>
                  </a:lnTo>
                  <a:lnTo>
                    <a:pt x="108" y="0"/>
                  </a:lnTo>
                  <a:lnTo>
                    <a:pt x="116" y="0"/>
                  </a:lnTo>
                  <a:lnTo>
                    <a:pt x="124" y="2"/>
                  </a:lnTo>
                  <a:lnTo>
                    <a:pt x="210" y="42"/>
                  </a:lnTo>
                  <a:lnTo>
                    <a:pt x="210" y="42"/>
                  </a:lnTo>
                  <a:lnTo>
                    <a:pt x="220" y="46"/>
                  </a:lnTo>
                  <a:lnTo>
                    <a:pt x="232" y="46"/>
                  </a:lnTo>
                  <a:lnTo>
                    <a:pt x="352" y="46"/>
                  </a:lnTo>
                  <a:lnTo>
                    <a:pt x="352" y="46"/>
                  </a:lnTo>
                  <a:lnTo>
                    <a:pt x="360" y="48"/>
                  </a:lnTo>
                  <a:lnTo>
                    <a:pt x="368" y="50"/>
                  </a:lnTo>
                  <a:lnTo>
                    <a:pt x="368" y="50"/>
                  </a:lnTo>
                  <a:lnTo>
                    <a:pt x="380" y="60"/>
                  </a:lnTo>
                  <a:lnTo>
                    <a:pt x="390" y="70"/>
                  </a:lnTo>
                  <a:lnTo>
                    <a:pt x="394" y="82"/>
                  </a:lnTo>
                  <a:lnTo>
                    <a:pt x="396" y="96"/>
                  </a:lnTo>
                  <a:lnTo>
                    <a:pt x="396" y="96"/>
                  </a:lnTo>
                  <a:lnTo>
                    <a:pt x="396" y="104"/>
                  </a:lnTo>
                  <a:lnTo>
                    <a:pt x="394" y="110"/>
                  </a:lnTo>
                  <a:lnTo>
                    <a:pt x="390" y="116"/>
                  </a:lnTo>
                  <a:lnTo>
                    <a:pt x="386" y="122"/>
                  </a:lnTo>
                  <a:lnTo>
                    <a:pt x="386" y="122"/>
                  </a:lnTo>
                  <a:lnTo>
                    <a:pt x="380" y="126"/>
                  </a:lnTo>
                  <a:lnTo>
                    <a:pt x="374" y="130"/>
                  </a:lnTo>
                  <a:lnTo>
                    <a:pt x="362" y="134"/>
                  </a:lnTo>
                  <a:lnTo>
                    <a:pt x="352" y="134"/>
                  </a:lnTo>
                  <a:lnTo>
                    <a:pt x="346" y="134"/>
                  </a:lnTo>
                  <a:lnTo>
                    <a:pt x="220" y="134"/>
                  </a:lnTo>
                  <a:lnTo>
                    <a:pt x="220" y="134"/>
                  </a:lnTo>
                  <a:lnTo>
                    <a:pt x="214" y="136"/>
                  </a:lnTo>
                  <a:lnTo>
                    <a:pt x="204" y="142"/>
                  </a:lnTo>
                  <a:lnTo>
                    <a:pt x="196" y="148"/>
                  </a:lnTo>
                  <a:lnTo>
                    <a:pt x="192" y="154"/>
                  </a:lnTo>
                  <a:lnTo>
                    <a:pt x="192" y="160"/>
                  </a:lnTo>
                  <a:lnTo>
                    <a:pt x="192" y="16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1" name="Freeform 115">
              <a:extLst>
                <a:ext uri="{FF2B5EF4-FFF2-40B4-BE49-F238E27FC236}">
                  <a16:creationId xmlns:a16="http://schemas.microsoft.com/office/drawing/2014/main" id="{B4A1C5B9-D6F4-468D-B19E-5841AF603F32}"/>
                </a:ext>
              </a:extLst>
            </p:cNvPr>
            <p:cNvSpPr>
              <a:spLocks/>
            </p:cNvSpPr>
            <p:nvPr/>
          </p:nvSpPr>
          <p:spPr bwMode="auto">
            <a:xfrm>
              <a:off x="3259" y="3494"/>
              <a:ext cx="616" cy="254"/>
            </a:xfrm>
            <a:custGeom>
              <a:avLst/>
              <a:gdLst>
                <a:gd name="T0" fmla="*/ 304 w 616"/>
                <a:gd name="T1" fmla="*/ 254 h 254"/>
                <a:gd name="T2" fmla="*/ 266 w 616"/>
                <a:gd name="T3" fmla="*/ 246 h 254"/>
                <a:gd name="T4" fmla="*/ 78 w 616"/>
                <a:gd name="T5" fmla="*/ 178 h 254"/>
                <a:gd name="T6" fmla="*/ 0 w 616"/>
                <a:gd name="T7" fmla="*/ 160 h 254"/>
                <a:gd name="T8" fmla="*/ 254 w 616"/>
                <a:gd name="T9" fmla="*/ 222 h 254"/>
                <a:gd name="T10" fmla="*/ 270 w 616"/>
                <a:gd name="T11" fmla="*/ 228 h 254"/>
                <a:gd name="T12" fmla="*/ 304 w 616"/>
                <a:gd name="T13" fmla="*/ 236 h 254"/>
                <a:gd name="T14" fmla="*/ 320 w 616"/>
                <a:gd name="T15" fmla="*/ 234 h 254"/>
                <a:gd name="T16" fmla="*/ 344 w 616"/>
                <a:gd name="T17" fmla="*/ 224 h 254"/>
                <a:gd name="T18" fmla="*/ 568 w 616"/>
                <a:gd name="T19" fmla="*/ 76 h 254"/>
                <a:gd name="T20" fmla="*/ 584 w 616"/>
                <a:gd name="T21" fmla="*/ 64 h 254"/>
                <a:gd name="T22" fmla="*/ 596 w 616"/>
                <a:gd name="T23" fmla="*/ 50 h 254"/>
                <a:gd name="T24" fmla="*/ 596 w 616"/>
                <a:gd name="T25" fmla="*/ 44 h 254"/>
                <a:gd name="T26" fmla="*/ 592 w 616"/>
                <a:gd name="T27" fmla="*/ 28 h 254"/>
                <a:gd name="T28" fmla="*/ 588 w 616"/>
                <a:gd name="T29" fmla="*/ 24 h 254"/>
                <a:gd name="T30" fmla="*/ 572 w 616"/>
                <a:gd name="T31" fmla="*/ 18 h 254"/>
                <a:gd name="T32" fmla="*/ 548 w 616"/>
                <a:gd name="T33" fmla="*/ 24 h 254"/>
                <a:gd name="T34" fmla="*/ 520 w 616"/>
                <a:gd name="T35" fmla="*/ 38 h 254"/>
                <a:gd name="T36" fmla="*/ 502 w 616"/>
                <a:gd name="T37" fmla="*/ 50 h 254"/>
                <a:gd name="T38" fmla="*/ 438 w 616"/>
                <a:gd name="T39" fmla="*/ 82 h 254"/>
                <a:gd name="T40" fmla="*/ 390 w 616"/>
                <a:gd name="T41" fmla="*/ 100 h 254"/>
                <a:gd name="T42" fmla="*/ 360 w 616"/>
                <a:gd name="T43" fmla="*/ 104 h 254"/>
                <a:gd name="T44" fmla="*/ 368 w 616"/>
                <a:gd name="T45" fmla="*/ 86 h 254"/>
                <a:gd name="T46" fmla="*/ 388 w 616"/>
                <a:gd name="T47" fmla="*/ 82 h 254"/>
                <a:gd name="T48" fmla="*/ 434 w 616"/>
                <a:gd name="T49" fmla="*/ 64 h 254"/>
                <a:gd name="T50" fmla="*/ 494 w 616"/>
                <a:gd name="T51" fmla="*/ 32 h 254"/>
                <a:gd name="T52" fmla="*/ 510 w 616"/>
                <a:gd name="T53" fmla="*/ 24 h 254"/>
                <a:gd name="T54" fmla="*/ 534 w 616"/>
                <a:gd name="T55" fmla="*/ 10 h 254"/>
                <a:gd name="T56" fmla="*/ 564 w 616"/>
                <a:gd name="T57" fmla="*/ 0 h 254"/>
                <a:gd name="T58" fmla="*/ 586 w 616"/>
                <a:gd name="T59" fmla="*/ 2 h 254"/>
                <a:gd name="T60" fmla="*/ 600 w 616"/>
                <a:gd name="T61" fmla="*/ 10 h 254"/>
                <a:gd name="T62" fmla="*/ 606 w 616"/>
                <a:gd name="T63" fmla="*/ 16 h 254"/>
                <a:gd name="T64" fmla="*/ 614 w 616"/>
                <a:gd name="T65" fmla="*/ 32 h 254"/>
                <a:gd name="T66" fmla="*/ 614 w 616"/>
                <a:gd name="T67" fmla="*/ 48 h 254"/>
                <a:gd name="T68" fmla="*/ 612 w 616"/>
                <a:gd name="T69" fmla="*/ 58 h 254"/>
                <a:gd name="T70" fmla="*/ 594 w 616"/>
                <a:gd name="T71" fmla="*/ 80 h 254"/>
                <a:gd name="T72" fmla="*/ 578 w 616"/>
                <a:gd name="T73" fmla="*/ 92 h 254"/>
                <a:gd name="T74" fmla="*/ 354 w 616"/>
                <a:gd name="T75" fmla="*/ 238 h 254"/>
                <a:gd name="T76" fmla="*/ 340 w 616"/>
                <a:gd name="T77" fmla="*/ 246 h 254"/>
                <a:gd name="T78" fmla="*/ 304 w 616"/>
                <a:gd name="T79"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254">
                  <a:moveTo>
                    <a:pt x="304" y="254"/>
                  </a:moveTo>
                  <a:lnTo>
                    <a:pt x="304" y="254"/>
                  </a:lnTo>
                  <a:lnTo>
                    <a:pt x="284" y="250"/>
                  </a:lnTo>
                  <a:lnTo>
                    <a:pt x="266" y="246"/>
                  </a:lnTo>
                  <a:lnTo>
                    <a:pt x="246" y="238"/>
                  </a:lnTo>
                  <a:lnTo>
                    <a:pt x="78" y="178"/>
                  </a:lnTo>
                  <a:lnTo>
                    <a:pt x="0" y="178"/>
                  </a:lnTo>
                  <a:lnTo>
                    <a:pt x="0" y="160"/>
                  </a:lnTo>
                  <a:lnTo>
                    <a:pt x="82" y="160"/>
                  </a:lnTo>
                  <a:lnTo>
                    <a:pt x="254" y="222"/>
                  </a:lnTo>
                  <a:lnTo>
                    <a:pt x="254" y="222"/>
                  </a:lnTo>
                  <a:lnTo>
                    <a:pt x="270" y="228"/>
                  </a:lnTo>
                  <a:lnTo>
                    <a:pt x="286" y="234"/>
                  </a:lnTo>
                  <a:lnTo>
                    <a:pt x="304" y="236"/>
                  </a:lnTo>
                  <a:lnTo>
                    <a:pt x="304" y="236"/>
                  </a:lnTo>
                  <a:lnTo>
                    <a:pt x="320" y="234"/>
                  </a:lnTo>
                  <a:lnTo>
                    <a:pt x="332" y="230"/>
                  </a:lnTo>
                  <a:lnTo>
                    <a:pt x="344" y="224"/>
                  </a:lnTo>
                  <a:lnTo>
                    <a:pt x="568" y="76"/>
                  </a:lnTo>
                  <a:lnTo>
                    <a:pt x="568" y="76"/>
                  </a:lnTo>
                  <a:lnTo>
                    <a:pt x="576" y="72"/>
                  </a:lnTo>
                  <a:lnTo>
                    <a:pt x="584" y="64"/>
                  </a:lnTo>
                  <a:lnTo>
                    <a:pt x="592" y="56"/>
                  </a:lnTo>
                  <a:lnTo>
                    <a:pt x="596" y="50"/>
                  </a:lnTo>
                  <a:lnTo>
                    <a:pt x="596" y="44"/>
                  </a:lnTo>
                  <a:lnTo>
                    <a:pt x="596" y="44"/>
                  </a:lnTo>
                  <a:lnTo>
                    <a:pt x="596" y="36"/>
                  </a:lnTo>
                  <a:lnTo>
                    <a:pt x="592" y="28"/>
                  </a:lnTo>
                  <a:lnTo>
                    <a:pt x="592" y="28"/>
                  </a:lnTo>
                  <a:lnTo>
                    <a:pt x="588" y="24"/>
                  </a:lnTo>
                  <a:lnTo>
                    <a:pt x="584" y="20"/>
                  </a:lnTo>
                  <a:lnTo>
                    <a:pt x="572" y="18"/>
                  </a:lnTo>
                  <a:lnTo>
                    <a:pt x="560" y="20"/>
                  </a:lnTo>
                  <a:lnTo>
                    <a:pt x="548" y="24"/>
                  </a:lnTo>
                  <a:lnTo>
                    <a:pt x="528" y="32"/>
                  </a:lnTo>
                  <a:lnTo>
                    <a:pt x="520" y="38"/>
                  </a:lnTo>
                  <a:lnTo>
                    <a:pt x="520" y="38"/>
                  </a:lnTo>
                  <a:lnTo>
                    <a:pt x="502" y="50"/>
                  </a:lnTo>
                  <a:lnTo>
                    <a:pt x="462" y="70"/>
                  </a:lnTo>
                  <a:lnTo>
                    <a:pt x="438" y="82"/>
                  </a:lnTo>
                  <a:lnTo>
                    <a:pt x="414" y="92"/>
                  </a:lnTo>
                  <a:lnTo>
                    <a:pt x="390" y="100"/>
                  </a:lnTo>
                  <a:lnTo>
                    <a:pt x="370" y="104"/>
                  </a:lnTo>
                  <a:lnTo>
                    <a:pt x="360" y="104"/>
                  </a:lnTo>
                  <a:lnTo>
                    <a:pt x="360" y="86"/>
                  </a:lnTo>
                  <a:lnTo>
                    <a:pt x="368" y="86"/>
                  </a:lnTo>
                  <a:lnTo>
                    <a:pt x="368" y="86"/>
                  </a:lnTo>
                  <a:lnTo>
                    <a:pt x="388" y="82"/>
                  </a:lnTo>
                  <a:lnTo>
                    <a:pt x="410" y="74"/>
                  </a:lnTo>
                  <a:lnTo>
                    <a:pt x="434" y="64"/>
                  </a:lnTo>
                  <a:lnTo>
                    <a:pt x="456" y="54"/>
                  </a:lnTo>
                  <a:lnTo>
                    <a:pt x="494" y="32"/>
                  </a:lnTo>
                  <a:lnTo>
                    <a:pt x="510" y="24"/>
                  </a:lnTo>
                  <a:lnTo>
                    <a:pt x="510" y="24"/>
                  </a:lnTo>
                  <a:lnTo>
                    <a:pt x="522" y="16"/>
                  </a:lnTo>
                  <a:lnTo>
                    <a:pt x="534" y="10"/>
                  </a:lnTo>
                  <a:lnTo>
                    <a:pt x="548" y="4"/>
                  </a:lnTo>
                  <a:lnTo>
                    <a:pt x="564" y="0"/>
                  </a:lnTo>
                  <a:lnTo>
                    <a:pt x="578" y="0"/>
                  </a:lnTo>
                  <a:lnTo>
                    <a:pt x="586" y="2"/>
                  </a:lnTo>
                  <a:lnTo>
                    <a:pt x="594" y="6"/>
                  </a:lnTo>
                  <a:lnTo>
                    <a:pt x="600" y="10"/>
                  </a:lnTo>
                  <a:lnTo>
                    <a:pt x="606" y="16"/>
                  </a:lnTo>
                  <a:lnTo>
                    <a:pt x="606" y="16"/>
                  </a:lnTo>
                  <a:lnTo>
                    <a:pt x="612" y="24"/>
                  </a:lnTo>
                  <a:lnTo>
                    <a:pt x="614" y="32"/>
                  </a:lnTo>
                  <a:lnTo>
                    <a:pt x="616" y="40"/>
                  </a:lnTo>
                  <a:lnTo>
                    <a:pt x="614" y="48"/>
                  </a:lnTo>
                  <a:lnTo>
                    <a:pt x="614" y="48"/>
                  </a:lnTo>
                  <a:lnTo>
                    <a:pt x="612" y="58"/>
                  </a:lnTo>
                  <a:lnTo>
                    <a:pt x="606" y="66"/>
                  </a:lnTo>
                  <a:lnTo>
                    <a:pt x="594" y="80"/>
                  </a:lnTo>
                  <a:lnTo>
                    <a:pt x="582" y="88"/>
                  </a:lnTo>
                  <a:lnTo>
                    <a:pt x="578" y="92"/>
                  </a:lnTo>
                  <a:lnTo>
                    <a:pt x="354" y="238"/>
                  </a:lnTo>
                  <a:lnTo>
                    <a:pt x="354" y="238"/>
                  </a:lnTo>
                  <a:lnTo>
                    <a:pt x="350" y="242"/>
                  </a:lnTo>
                  <a:lnTo>
                    <a:pt x="340" y="246"/>
                  </a:lnTo>
                  <a:lnTo>
                    <a:pt x="324" y="252"/>
                  </a:lnTo>
                  <a:lnTo>
                    <a:pt x="304" y="254"/>
                  </a:lnTo>
                  <a:lnTo>
                    <a:pt x="304" y="25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2" name="Freeform 116">
              <a:extLst>
                <a:ext uri="{FF2B5EF4-FFF2-40B4-BE49-F238E27FC236}">
                  <a16:creationId xmlns:a16="http://schemas.microsoft.com/office/drawing/2014/main" id="{1174AEA9-FF35-42AC-A9C1-585D6013A5C8}"/>
                </a:ext>
              </a:extLst>
            </p:cNvPr>
            <p:cNvSpPr>
              <a:spLocks noEditPoints="1"/>
            </p:cNvSpPr>
            <p:nvPr/>
          </p:nvSpPr>
          <p:spPr bwMode="auto">
            <a:xfrm>
              <a:off x="3133" y="3428"/>
              <a:ext cx="144" cy="288"/>
            </a:xfrm>
            <a:custGeom>
              <a:avLst/>
              <a:gdLst>
                <a:gd name="T0" fmla="*/ 144 w 144"/>
                <a:gd name="T1" fmla="*/ 288 h 288"/>
                <a:gd name="T2" fmla="*/ 0 w 144"/>
                <a:gd name="T3" fmla="*/ 288 h 288"/>
                <a:gd name="T4" fmla="*/ 0 w 144"/>
                <a:gd name="T5" fmla="*/ 0 h 288"/>
                <a:gd name="T6" fmla="*/ 144 w 144"/>
                <a:gd name="T7" fmla="*/ 0 h 288"/>
                <a:gd name="T8" fmla="*/ 144 w 144"/>
                <a:gd name="T9" fmla="*/ 288 h 288"/>
                <a:gd name="T10" fmla="*/ 18 w 144"/>
                <a:gd name="T11" fmla="*/ 270 h 288"/>
                <a:gd name="T12" fmla="*/ 126 w 144"/>
                <a:gd name="T13" fmla="*/ 270 h 288"/>
                <a:gd name="T14" fmla="*/ 126 w 144"/>
                <a:gd name="T15" fmla="*/ 18 h 288"/>
                <a:gd name="T16" fmla="*/ 18 w 144"/>
                <a:gd name="T17" fmla="*/ 18 h 288"/>
                <a:gd name="T18" fmla="*/ 18 w 144"/>
                <a:gd name="T19" fmla="*/ 27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288">
                  <a:moveTo>
                    <a:pt x="144" y="288"/>
                  </a:moveTo>
                  <a:lnTo>
                    <a:pt x="0" y="288"/>
                  </a:lnTo>
                  <a:lnTo>
                    <a:pt x="0" y="0"/>
                  </a:lnTo>
                  <a:lnTo>
                    <a:pt x="144" y="0"/>
                  </a:lnTo>
                  <a:lnTo>
                    <a:pt x="144" y="288"/>
                  </a:lnTo>
                  <a:close/>
                  <a:moveTo>
                    <a:pt x="18" y="270"/>
                  </a:moveTo>
                  <a:lnTo>
                    <a:pt x="126" y="270"/>
                  </a:lnTo>
                  <a:lnTo>
                    <a:pt x="126" y="18"/>
                  </a:lnTo>
                  <a:lnTo>
                    <a:pt x="18" y="18"/>
                  </a:lnTo>
                  <a:lnTo>
                    <a:pt x="18" y="27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3" name="Rectangle 117">
              <a:extLst>
                <a:ext uri="{FF2B5EF4-FFF2-40B4-BE49-F238E27FC236}">
                  <a16:creationId xmlns:a16="http://schemas.microsoft.com/office/drawing/2014/main" id="{C2B42049-54CB-463A-8B38-993702A9F47A}"/>
                </a:ext>
              </a:extLst>
            </p:cNvPr>
            <p:cNvSpPr>
              <a:spLocks noChangeArrowheads="1"/>
            </p:cNvSpPr>
            <p:nvPr/>
          </p:nvSpPr>
          <p:spPr bwMode="auto">
            <a:xfrm>
              <a:off x="3197" y="3522"/>
              <a:ext cx="18" cy="17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4" name="Freeform 118">
              <a:extLst>
                <a:ext uri="{FF2B5EF4-FFF2-40B4-BE49-F238E27FC236}">
                  <a16:creationId xmlns:a16="http://schemas.microsoft.com/office/drawing/2014/main" id="{47F34DB5-E110-4487-893C-83E85F6A97A3}"/>
                </a:ext>
              </a:extLst>
            </p:cNvPr>
            <p:cNvSpPr>
              <a:spLocks/>
            </p:cNvSpPr>
            <p:nvPr/>
          </p:nvSpPr>
          <p:spPr bwMode="auto">
            <a:xfrm>
              <a:off x="3545" y="3230"/>
              <a:ext cx="76" cy="136"/>
            </a:xfrm>
            <a:custGeom>
              <a:avLst/>
              <a:gdLst>
                <a:gd name="T0" fmla="*/ 24 w 76"/>
                <a:gd name="T1" fmla="*/ 136 h 136"/>
                <a:gd name="T2" fmla="*/ 14 w 76"/>
                <a:gd name="T3" fmla="*/ 134 h 136"/>
                <a:gd name="T4" fmla="*/ 2 w 76"/>
                <a:gd name="T5" fmla="*/ 122 h 136"/>
                <a:gd name="T6" fmla="*/ 0 w 76"/>
                <a:gd name="T7" fmla="*/ 98 h 136"/>
                <a:gd name="T8" fmla="*/ 18 w 76"/>
                <a:gd name="T9" fmla="*/ 112 h 136"/>
                <a:gd name="T10" fmla="*/ 20 w 76"/>
                <a:gd name="T11" fmla="*/ 116 h 136"/>
                <a:gd name="T12" fmla="*/ 52 w 76"/>
                <a:gd name="T13" fmla="*/ 118 h 136"/>
                <a:gd name="T14" fmla="*/ 56 w 76"/>
                <a:gd name="T15" fmla="*/ 116 h 136"/>
                <a:gd name="T16" fmla="*/ 58 w 76"/>
                <a:gd name="T17" fmla="*/ 82 h 136"/>
                <a:gd name="T18" fmla="*/ 56 w 76"/>
                <a:gd name="T19" fmla="*/ 78 h 136"/>
                <a:gd name="T20" fmla="*/ 24 w 76"/>
                <a:gd name="T21" fmla="*/ 76 h 136"/>
                <a:gd name="T22" fmla="*/ 14 w 76"/>
                <a:gd name="T23" fmla="*/ 76 h 136"/>
                <a:gd name="T24" fmla="*/ 2 w 76"/>
                <a:gd name="T25" fmla="*/ 62 h 136"/>
                <a:gd name="T26" fmla="*/ 0 w 76"/>
                <a:gd name="T27" fmla="*/ 24 h 136"/>
                <a:gd name="T28" fmla="*/ 2 w 76"/>
                <a:gd name="T29" fmla="*/ 14 h 136"/>
                <a:gd name="T30" fmla="*/ 14 w 76"/>
                <a:gd name="T31" fmla="*/ 2 h 136"/>
                <a:gd name="T32" fmla="*/ 52 w 76"/>
                <a:gd name="T33" fmla="*/ 0 h 136"/>
                <a:gd name="T34" fmla="*/ 62 w 76"/>
                <a:gd name="T35" fmla="*/ 2 h 136"/>
                <a:gd name="T36" fmla="*/ 74 w 76"/>
                <a:gd name="T37" fmla="*/ 14 h 136"/>
                <a:gd name="T38" fmla="*/ 76 w 76"/>
                <a:gd name="T39" fmla="*/ 38 h 136"/>
                <a:gd name="T40" fmla="*/ 58 w 76"/>
                <a:gd name="T41" fmla="*/ 24 h 136"/>
                <a:gd name="T42" fmla="*/ 56 w 76"/>
                <a:gd name="T43" fmla="*/ 20 h 136"/>
                <a:gd name="T44" fmla="*/ 24 w 76"/>
                <a:gd name="T45" fmla="*/ 18 h 136"/>
                <a:gd name="T46" fmla="*/ 20 w 76"/>
                <a:gd name="T47" fmla="*/ 20 h 136"/>
                <a:gd name="T48" fmla="*/ 18 w 76"/>
                <a:gd name="T49" fmla="*/ 54 h 136"/>
                <a:gd name="T50" fmla="*/ 20 w 76"/>
                <a:gd name="T51" fmla="*/ 58 h 136"/>
                <a:gd name="T52" fmla="*/ 52 w 76"/>
                <a:gd name="T53" fmla="*/ 58 h 136"/>
                <a:gd name="T54" fmla="*/ 62 w 76"/>
                <a:gd name="T55" fmla="*/ 60 h 136"/>
                <a:gd name="T56" fmla="*/ 74 w 76"/>
                <a:gd name="T57" fmla="*/ 74 h 136"/>
                <a:gd name="T58" fmla="*/ 76 w 76"/>
                <a:gd name="T59" fmla="*/ 112 h 136"/>
                <a:gd name="T60" fmla="*/ 74 w 76"/>
                <a:gd name="T61" fmla="*/ 122 h 136"/>
                <a:gd name="T62" fmla="*/ 62 w 76"/>
                <a:gd name="T63" fmla="*/ 134 h 136"/>
                <a:gd name="T64" fmla="*/ 52 w 76"/>
                <a:gd name="T6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36">
                  <a:moveTo>
                    <a:pt x="52" y="136"/>
                  </a:moveTo>
                  <a:lnTo>
                    <a:pt x="24" y="136"/>
                  </a:lnTo>
                  <a:lnTo>
                    <a:pt x="24" y="136"/>
                  </a:lnTo>
                  <a:lnTo>
                    <a:pt x="14" y="134"/>
                  </a:lnTo>
                  <a:lnTo>
                    <a:pt x="6" y="128"/>
                  </a:lnTo>
                  <a:lnTo>
                    <a:pt x="2" y="122"/>
                  </a:lnTo>
                  <a:lnTo>
                    <a:pt x="0" y="112"/>
                  </a:lnTo>
                  <a:lnTo>
                    <a:pt x="0" y="98"/>
                  </a:lnTo>
                  <a:lnTo>
                    <a:pt x="18" y="98"/>
                  </a:lnTo>
                  <a:lnTo>
                    <a:pt x="18" y="112"/>
                  </a:lnTo>
                  <a:lnTo>
                    <a:pt x="18" y="112"/>
                  </a:lnTo>
                  <a:lnTo>
                    <a:pt x="20" y="116"/>
                  </a:lnTo>
                  <a:lnTo>
                    <a:pt x="24" y="118"/>
                  </a:lnTo>
                  <a:lnTo>
                    <a:pt x="52" y="118"/>
                  </a:lnTo>
                  <a:lnTo>
                    <a:pt x="52" y="118"/>
                  </a:lnTo>
                  <a:lnTo>
                    <a:pt x="56" y="116"/>
                  </a:lnTo>
                  <a:lnTo>
                    <a:pt x="58" y="112"/>
                  </a:lnTo>
                  <a:lnTo>
                    <a:pt x="58" y="82"/>
                  </a:lnTo>
                  <a:lnTo>
                    <a:pt x="58" y="82"/>
                  </a:lnTo>
                  <a:lnTo>
                    <a:pt x="56" y="78"/>
                  </a:lnTo>
                  <a:lnTo>
                    <a:pt x="52" y="76"/>
                  </a:lnTo>
                  <a:lnTo>
                    <a:pt x="24" y="76"/>
                  </a:lnTo>
                  <a:lnTo>
                    <a:pt x="24" y="76"/>
                  </a:lnTo>
                  <a:lnTo>
                    <a:pt x="14" y="76"/>
                  </a:lnTo>
                  <a:lnTo>
                    <a:pt x="6" y="70"/>
                  </a:lnTo>
                  <a:lnTo>
                    <a:pt x="2" y="62"/>
                  </a:lnTo>
                  <a:lnTo>
                    <a:pt x="0" y="54"/>
                  </a:lnTo>
                  <a:lnTo>
                    <a:pt x="0" y="24"/>
                  </a:lnTo>
                  <a:lnTo>
                    <a:pt x="0" y="24"/>
                  </a:lnTo>
                  <a:lnTo>
                    <a:pt x="2" y="14"/>
                  </a:lnTo>
                  <a:lnTo>
                    <a:pt x="6" y="6"/>
                  </a:lnTo>
                  <a:lnTo>
                    <a:pt x="14" y="2"/>
                  </a:lnTo>
                  <a:lnTo>
                    <a:pt x="24" y="0"/>
                  </a:lnTo>
                  <a:lnTo>
                    <a:pt x="52" y="0"/>
                  </a:lnTo>
                  <a:lnTo>
                    <a:pt x="52" y="0"/>
                  </a:lnTo>
                  <a:lnTo>
                    <a:pt x="62" y="2"/>
                  </a:lnTo>
                  <a:lnTo>
                    <a:pt x="70" y="6"/>
                  </a:lnTo>
                  <a:lnTo>
                    <a:pt x="74" y="14"/>
                  </a:lnTo>
                  <a:lnTo>
                    <a:pt x="76" y="24"/>
                  </a:lnTo>
                  <a:lnTo>
                    <a:pt x="76" y="38"/>
                  </a:lnTo>
                  <a:lnTo>
                    <a:pt x="58" y="38"/>
                  </a:lnTo>
                  <a:lnTo>
                    <a:pt x="58" y="24"/>
                  </a:lnTo>
                  <a:lnTo>
                    <a:pt x="58" y="24"/>
                  </a:lnTo>
                  <a:lnTo>
                    <a:pt x="56" y="20"/>
                  </a:lnTo>
                  <a:lnTo>
                    <a:pt x="52" y="18"/>
                  </a:lnTo>
                  <a:lnTo>
                    <a:pt x="24" y="18"/>
                  </a:lnTo>
                  <a:lnTo>
                    <a:pt x="24" y="18"/>
                  </a:lnTo>
                  <a:lnTo>
                    <a:pt x="20" y="20"/>
                  </a:lnTo>
                  <a:lnTo>
                    <a:pt x="18" y="24"/>
                  </a:lnTo>
                  <a:lnTo>
                    <a:pt x="18" y="54"/>
                  </a:lnTo>
                  <a:lnTo>
                    <a:pt x="18" y="54"/>
                  </a:lnTo>
                  <a:lnTo>
                    <a:pt x="20" y="58"/>
                  </a:lnTo>
                  <a:lnTo>
                    <a:pt x="24" y="58"/>
                  </a:lnTo>
                  <a:lnTo>
                    <a:pt x="52" y="58"/>
                  </a:lnTo>
                  <a:lnTo>
                    <a:pt x="52" y="58"/>
                  </a:lnTo>
                  <a:lnTo>
                    <a:pt x="62" y="60"/>
                  </a:lnTo>
                  <a:lnTo>
                    <a:pt x="70" y="66"/>
                  </a:lnTo>
                  <a:lnTo>
                    <a:pt x="74" y="74"/>
                  </a:lnTo>
                  <a:lnTo>
                    <a:pt x="76" y="82"/>
                  </a:lnTo>
                  <a:lnTo>
                    <a:pt x="76" y="112"/>
                  </a:lnTo>
                  <a:lnTo>
                    <a:pt x="76" y="112"/>
                  </a:lnTo>
                  <a:lnTo>
                    <a:pt x="74" y="122"/>
                  </a:lnTo>
                  <a:lnTo>
                    <a:pt x="70" y="128"/>
                  </a:lnTo>
                  <a:lnTo>
                    <a:pt x="62" y="134"/>
                  </a:lnTo>
                  <a:lnTo>
                    <a:pt x="52" y="136"/>
                  </a:lnTo>
                  <a:lnTo>
                    <a:pt x="52" y="13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5" name="Rectangle 119">
              <a:extLst>
                <a:ext uri="{FF2B5EF4-FFF2-40B4-BE49-F238E27FC236}">
                  <a16:creationId xmlns:a16="http://schemas.microsoft.com/office/drawing/2014/main" id="{F9A6A632-00F5-47B3-BDC5-76F68D1AAC65}"/>
                </a:ext>
              </a:extLst>
            </p:cNvPr>
            <p:cNvSpPr>
              <a:spLocks noChangeArrowheads="1"/>
            </p:cNvSpPr>
            <p:nvPr/>
          </p:nvSpPr>
          <p:spPr bwMode="auto">
            <a:xfrm>
              <a:off x="3575" y="3222"/>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6" name="Rectangle 120">
              <a:extLst>
                <a:ext uri="{FF2B5EF4-FFF2-40B4-BE49-F238E27FC236}">
                  <a16:creationId xmlns:a16="http://schemas.microsoft.com/office/drawing/2014/main" id="{6549FA10-67F8-4C9D-A59F-C69F6DC0B7B9}"/>
                </a:ext>
              </a:extLst>
            </p:cNvPr>
            <p:cNvSpPr>
              <a:spLocks noChangeArrowheads="1"/>
            </p:cNvSpPr>
            <p:nvPr/>
          </p:nvSpPr>
          <p:spPr bwMode="auto">
            <a:xfrm>
              <a:off x="3575" y="3356"/>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7" name="Freeform 121">
              <a:extLst>
                <a:ext uri="{FF2B5EF4-FFF2-40B4-BE49-F238E27FC236}">
                  <a16:creationId xmlns:a16="http://schemas.microsoft.com/office/drawing/2014/main" id="{FE96D2BD-43E8-4EE1-B96D-D225FF94D89F}"/>
                </a:ext>
              </a:extLst>
            </p:cNvPr>
            <p:cNvSpPr>
              <a:spLocks noEditPoints="1"/>
            </p:cNvSpPr>
            <p:nvPr/>
          </p:nvSpPr>
          <p:spPr bwMode="auto">
            <a:xfrm>
              <a:off x="3399" y="3114"/>
              <a:ext cx="368" cy="368"/>
            </a:xfrm>
            <a:custGeom>
              <a:avLst/>
              <a:gdLst>
                <a:gd name="T0" fmla="*/ 166 w 368"/>
                <a:gd name="T1" fmla="*/ 366 h 368"/>
                <a:gd name="T2" fmla="*/ 112 w 368"/>
                <a:gd name="T3" fmla="*/ 352 h 368"/>
                <a:gd name="T4" fmla="*/ 68 w 368"/>
                <a:gd name="T5" fmla="*/ 326 h 368"/>
                <a:gd name="T6" fmla="*/ 32 w 368"/>
                <a:gd name="T7" fmla="*/ 286 h 368"/>
                <a:gd name="T8" fmla="*/ 8 w 368"/>
                <a:gd name="T9" fmla="*/ 238 h 368"/>
                <a:gd name="T10" fmla="*/ 0 w 368"/>
                <a:gd name="T11" fmla="*/ 184 h 368"/>
                <a:gd name="T12" fmla="*/ 4 w 368"/>
                <a:gd name="T13" fmla="*/ 146 h 368"/>
                <a:gd name="T14" fmla="*/ 22 w 368"/>
                <a:gd name="T15" fmla="*/ 96 h 368"/>
                <a:gd name="T16" fmla="*/ 54 w 368"/>
                <a:gd name="T17" fmla="*/ 54 h 368"/>
                <a:gd name="T18" fmla="*/ 96 w 368"/>
                <a:gd name="T19" fmla="*/ 22 h 368"/>
                <a:gd name="T20" fmla="*/ 148 w 368"/>
                <a:gd name="T21" fmla="*/ 4 h 368"/>
                <a:gd name="T22" fmla="*/ 184 w 368"/>
                <a:gd name="T23" fmla="*/ 0 h 368"/>
                <a:gd name="T24" fmla="*/ 238 w 368"/>
                <a:gd name="T25" fmla="*/ 8 h 368"/>
                <a:gd name="T26" fmla="*/ 286 w 368"/>
                <a:gd name="T27" fmla="*/ 32 h 368"/>
                <a:gd name="T28" fmla="*/ 326 w 368"/>
                <a:gd name="T29" fmla="*/ 68 h 368"/>
                <a:gd name="T30" fmla="*/ 354 w 368"/>
                <a:gd name="T31" fmla="*/ 112 h 368"/>
                <a:gd name="T32" fmla="*/ 366 w 368"/>
                <a:gd name="T33" fmla="*/ 166 h 368"/>
                <a:gd name="T34" fmla="*/ 366 w 368"/>
                <a:gd name="T35" fmla="*/ 202 h 368"/>
                <a:gd name="T36" fmla="*/ 354 w 368"/>
                <a:gd name="T37" fmla="*/ 256 h 368"/>
                <a:gd name="T38" fmla="*/ 326 w 368"/>
                <a:gd name="T39" fmla="*/ 300 h 368"/>
                <a:gd name="T40" fmla="*/ 286 w 368"/>
                <a:gd name="T41" fmla="*/ 336 h 368"/>
                <a:gd name="T42" fmla="*/ 238 w 368"/>
                <a:gd name="T43" fmla="*/ 360 h 368"/>
                <a:gd name="T44" fmla="*/ 184 w 368"/>
                <a:gd name="T45" fmla="*/ 368 h 368"/>
                <a:gd name="T46" fmla="*/ 184 w 368"/>
                <a:gd name="T47" fmla="*/ 18 h 368"/>
                <a:gd name="T48" fmla="*/ 134 w 368"/>
                <a:gd name="T49" fmla="*/ 26 h 368"/>
                <a:gd name="T50" fmla="*/ 92 w 368"/>
                <a:gd name="T51" fmla="*/ 46 h 368"/>
                <a:gd name="T52" fmla="*/ 56 w 368"/>
                <a:gd name="T53" fmla="*/ 78 h 368"/>
                <a:gd name="T54" fmla="*/ 32 w 368"/>
                <a:gd name="T55" fmla="*/ 120 h 368"/>
                <a:gd name="T56" fmla="*/ 20 w 368"/>
                <a:gd name="T57" fmla="*/ 166 h 368"/>
                <a:gd name="T58" fmla="*/ 20 w 368"/>
                <a:gd name="T59" fmla="*/ 200 h 368"/>
                <a:gd name="T60" fmla="*/ 32 w 368"/>
                <a:gd name="T61" fmla="*/ 248 h 368"/>
                <a:gd name="T62" fmla="*/ 56 w 368"/>
                <a:gd name="T63" fmla="*/ 290 h 368"/>
                <a:gd name="T64" fmla="*/ 92 w 368"/>
                <a:gd name="T65" fmla="*/ 322 h 368"/>
                <a:gd name="T66" fmla="*/ 134 w 368"/>
                <a:gd name="T67" fmla="*/ 342 h 368"/>
                <a:gd name="T68" fmla="*/ 184 w 368"/>
                <a:gd name="T69" fmla="*/ 350 h 368"/>
                <a:gd name="T70" fmla="*/ 218 w 368"/>
                <a:gd name="T71" fmla="*/ 346 h 368"/>
                <a:gd name="T72" fmla="*/ 262 w 368"/>
                <a:gd name="T73" fmla="*/ 330 h 368"/>
                <a:gd name="T74" fmla="*/ 302 w 368"/>
                <a:gd name="T75" fmla="*/ 300 h 368"/>
                <a:gd name="T76" fmla="*/ 330 w 368"/>
                <a:gd name="T77" fmla="*/ 262 h 368"/>
                <a:gd name="T78" fmla="*/ 346 w 368"/>
                <a:gd name="T79" fmla="*/ 218 h 368"/>
                <a:gd name="T80" fmla="*/ 350 w 368"/>
                <a:gd name="T81" fmla="*/ 184 h 368"/>
                <a:gd name="T82" fmla="*/ 342 w 368"/>
                <a:gd name="T83" fmla="*/ 134 h 368"/>
                <a:gd name="T84" fmla="*/ 322 w 368"/>
                <a:gd name="T85" fmla="*/ 92 h 368"/>
                <a:gd name="T86" fmla="*/ 290 w 368"/>
                <a:gd name="T87" fmla="*/ 56 h 368"/>
                <a:gd name="T88" fmla="*/ 248 w 368"/>
                <a:gd name="T89" fmla="*/ 32 h 368"/>
                <a:gd name="T90" fmla="*/ 200 w 368"/>
                <a:gd name="T91" fmla="*/ 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8" h="368">
                  <a:moveTo>
                    <a:pt x="184" y="368"/>
                  </a:moveTo>
                  <a:lnTo>
                    <a:pt x="184" y="368"/>
                  </a:lnTo>
                  <a:lnTo>
                    <a:pt x="166" y="366"/>
                  </a:lnTo>
                  <a:lnTo>
                    <a:pt x="148" y="364"/>
                  </a:lnTo>
                  <a:lnTo>
                    <a:pt x="130" y="360"/>
                  </a:lnTo>
                  <a:lnTo>
                    <a:pt x="112" y="352"/>
                  </a:lnTo>
                  <a:lnTo>
                    <a:pt x="96" y="346"/>
                  </a:lnTo>
                  <a:lnTo>
                    <a:pt x="82" y="336"/>
                  </a:lnTo>
                  <a:lnTo>
                    <a:pt x="68" y="326"/>
                  </a:lnTo>
                  <a:lnTo>
                    <a:pt x="54" y="314"/>
                  </a:lnTo>
                  <a:lnTo>
                    <a:pt x="42" y="300"/>
                  </a:lnTo>
                  <a:lnTo>
                    <a:pt x="32" y="286"/>
                  </a:lnTo>
                  <a:lnTo>
                    <a:pt x="22" y="272"/>
                  </a:lnTo>
                  <a:lnTo>
                    <a:pt x="14" y="256"/>
                  </a:lnTo>
                  <a:lnTo>
                    <a:pt x="8" y="238"/>
                  </a:lnTo>
                  <a:lnTo>
                    <a:pt x="4" y="220"/>
                  </a:lnTo>
                  <a:lnTo>
                    <a:pt x="2" y="202"/>
                  </a:lnTo>
                  <a:lnTo>
                    <a:pt x="0" y="184"/>
                  </a:lnTo>
                  <a:lnTo>
                    <a:pt x="0" y="184"/>
                  </a:lnTo>
                  <a:lnTo>
                    <a:pt x="2" y="166"/>
                  </a:lnTo>
                  <a:lnTo>
                    <a:pt x="4" y="146"/>
                  </a:lnTo>
                  <a:lnTo>
                    <a:pt x="8" y="130"/>
                  </a:lnTo>
                  <a:lnTo>
                    <a:pt x="14" y="112"/>
                  </a:lnTo>
                  <a:lnTo>
                    <a:pt x="22" y="96"/>
                  </a:lnTo>
                  <a:lnTo>
                    <a:pt x="32" y="82"/>
                  </a:lnTo>
                  <a:lnTo>
                    <a:pt x="42" y="68"/>
                  </a:lnTo>
                  <a:lnTo>
                    <a:pt x="54" y="54"/>
                  </a:lnTo>
                  <a:lnTo>
                    <a:pt x="68" y="42"/>
                  </a:lnTo>
                  <a:lnTo>
                    <a:pt x="82" y="32"/>
                  </a:lnTo>
                  <a:lnTo>
                    <a:pt x="96" y="22"/>
                  </a:lnTo>
                  <a:lnTo>
                    <a:pt x="112" y="14"/>
                  </a:lnTo>
                  <a:lnTo>
                    <a:pt x="130" y="8"/>
                  </a:lnTo>
                  <a:lnTo>
                    <a:pt x="148" y="4"/>
                  </a:lnTo>
                  <a:lnTo>
                    <a:pt x="166" y="2"/>
                  </a:lnTo>
                  <a:lnTo>
                    <a:pt x="184" y="0"/>
                  </a:lnTo>
                  <a:lnTo>
                    <a:pt x="184" y="0"/>
                  </a:lnTo>
                  <a:lnTo>
                    <a:pt x="202" y="2"/>
                  </a:lnTo>
                  <a:lnTo>
                    <a:pt x="220" y="4"/>
                  </a:lnTo>
                  <a:lnTo>
                    <a:pt x="238" y="8"/>
                  </a:lnTo>
                  <a:lnTo>
                    <a:pt x="256" y="14"/>
                  </a:lnTo>
                  <a:lnTo>
                    <a:pt x="272" y="22"/>
                  </a:lnTo>
                  <a:lnTo>
                    <a:pt x="286" y="32"/>
                  </a:lnTo>
                  <a:lnTo>
                    <a:pt x="300" y="42"/>
                  </a:lnTo>
                  <a:lnTo>
                    <a:pt x="314" y="54"/>
                  </a:lnTo>
                  <a:lnTo>
                    <a:pt x="326" y="68"/>
                  </a:lnTo>
                  <a:lnTo>
                    <a:pt x="336" y="82"/>
                  </a:lnTo>
                  <a:lnTo>
                    <a:pt x="346" y="96"/>
                  </a:lnTo>
                  <a:lnTo>
                    <a:pt x="354" y="112"/>
                  </a:lnTo>
                  <a:lnTo>
                    <a:pt x="360" y="130"/>
                  </a:lnTo>
                  <a:lnTo>
                    <a:pt x="364" y="146"/>
                  </a:lnTo>
                  <a:lnTo>
                    <a:pt x="366" y="166"/>
                  </a:lnTo>
                  <a:lnTo>
                    <a:pt x="368" y="184"/>
                  </a:lnTo>
                  <a:lnTo>
                    <a:pt x="368" y="184"/>
                  </a:lnTo>
                  <a:lnTo>
                    <a:pt x="366" y="202"/>
                  </a:lnTo>
                  <a:lnTo>
                    <a:pt x="364" y="220"/>
                  </a:lnTo>
                  <a:lnTo>
                    <a:pt x="360" y="238"/>
                  </a:lnTo>
                  <a:lnTo>
                    <a:pt x="354" y="256"/>
                  </a:lnTo>
                  <a:lnTo>
                    <a:pt x="346" y="272"/>
                  </a:lnTo>
                  <a:lnTo>
                    <a:pt x="336" y="286"/>
                  </a:lnTo>
                  <a:lnTo>
                    <a:pt x="326" y="300"/>
                  </a:lnTo>
                  <a:lnTo>
                    <a:pt x="314" y="314"/>
                  </a:lnTo>
                  <a:lnTo>
                    <a:pt x="300" y="326"/>
                  </a:lnTo>
                  <a:lnTo>
                    <a:pt x="286" y="336"/>
                  </a:lnTo>
                  <a:lnTo>
                    <a:pt x="272" y="346"/>
                  </a:lnTo>
                  <a:lnTo>
                    <a:pt x="256" y="352"/>
                  </a:lnTo>
                  <a:lnTo>
                    <a:pt x="238" y="360"/>
                  </a:lnTo>
                  <a:lnTo>
                    <a:pt x="220" y="364"/>
                  </a:lnTo>
                  <a:lnTo>
                    <a:pt x="202" y="366"/>
                  </a:lnTo>
                  <a:lnTo>
                    <a:pt x="184" y="368"/>
                  </a:lnTo>
                  <a:lnTo>
                    <a:pt x="184" y="368"/>
                  </a:lnTo>
                  <a:close/>
                  <a:moveTo>
                    <a:pt x="184" y="18"/>
                  </a:moveTo>
                  <a:lnTo>
                    <a:pt x="184" y="18"/>
                  </a:lnTo>
                  <a:lnTo>
                    <a:pt x="168" y="20"/>
                  </a:lnTo>
                  <a:lnTo>
                    <a:pt x="150" y="22"/>
                  </a:lnTo>
                  <a:lnTo>
                    <a:pt x="134" y="26"/>
                  </a:lnTo>
                  <a:lnTo>
                    <a:pt x="120" y="32"/>
                  </a:lnTo>
                  <a:lnTo>
                    <a:pt x="106" y="38"/>
                  </a:lnTo>
                  <a:lnTo>
                    <a:pt x="92" y="46"/>
                  </a:lnTo>
                  <a:lnTo>
                    <a:pt x="78" y="56"/>
                  </a:lnTo>
                  <a:lnTo>
                    <a:pt x="68" y="66"/>
                  </a:lnTo>
                  <a:lnTo>
                    <a:pt x="56" y="78"/>
                  </a:lnTo>
                  <a:lnTo>
                    <a:pt x="46" y="92"/>
                  </a:lnTo>
                  <a:lnTo>
                    <a:pt x="38" y="106"/>
                  </a:lnTo>
                  <a:lnTo>
                    <a:pt x="32" y="120"/>
                  </a:lnTo>
                  <a:lnTo>
                    <a:pt x="26" y="134"/>
                  </a:lnTo>
                  <a:lnTo>
                    <a:pt x="22" y="150"/>
                  </a:lnTo>
                  <a:lnTo>
                    <a:pt x="20" y="166"/>
                  </a:lnTo>
                  <a:lnTo>
                    <a:pt x="18" y="184"/>
                  </a:lnTo>
                  <a:lnTo>
                    <a:pt x="18" y="184"/>
                  </a:lnTo>
                  <a:lnTo>
                    <a:pt x="20" y="200"/>
                  </a:lnTo>
                  <a:lnTo>
                    <a:pt x="22" y="218"/>
                  </a:lnTo>
                  <a:lnTo>
                    <a:pt x="26" y="234"/>
                  </a:lnTo>
                  <a:lnTo>
                    <a:pt x="32" y="248"/>
                  </a:lnTo>
                  <a:lnTo>
                    <a:pt x="38" y="262"/>
                  </a:lnTo>
                  <a:lnTo>
                    <a:pt x="46" y="276"/>
                  </a:lnTo>
                  <a:lnTo>
                    <a:pt x="56" y="290"/>
                  </a:lnTo>
                  <a:lnTo>
                    <a:pt x="68" y="300"/>
                  </a:lnTo>
                  <a:lnTo>
                    <a:pt x="78" y="312"/>
                  </a:lnTo>
                  <a:lnTo>
                    <a:pt x="92" y="322"/>
                  </a:lnTo>
                  <a:lnTo>
                    <a:pt x="106" y="330"/>
                  </a:lnTo>
                  <a:lnTo>
                    <a:pt x="120" y="336"/>
                  </a:lnTo>
                  <a:lnTo>
                    <a:pt x="134" y="342"/>
                  </a:lnTo>
                  <a:lnTo>
                    <a:pt x="150" y="346"/>
                  </a:lnTo>
                  <a:lnTo>
                    <a:pt x="168" y="348"/>
                  </a:lnTo>
                  <a:lnTo>
                    <a:pt x="184" y="350"/>
                  </a:lnTo>
                  <a:lnTo>
                    <a:pt x="184" y="350"/>
                  </a:lnTo>
                  <a:lnTo>
                    <a:pt x="200" y="348"/>
                  </a:lnTo>
                  <a:lnTo>
                    <a:pt x="218" y="346"/>
                  </a:lnTo>
                  <a:lnTo>
                    <a:pt x="234" y="342"/>
                  </a:lnTo>
                  <a:lnTo>
                    <a:pt x="248" y="336"/>
                  </a:lnTo>
                  <a:lnTo>
                    <a:pt x="262" y="330"/>
                  </a:lnTo>
                  <a:lnTo>
                    <a:pt x="276" y="322"/>
                  </a:lnTo>
                  <a:lnTo>
                    <a:pt x="290" y="312"/>
                  </a:lnTo>
                  <a:lnTo>
                    <a:pt x="302" y="300"/>
                  </a:lnTo>
                  <a:lnTo>
                    <a:pt x="312" y="290"/>
                  </a:lnTo>
                  <a:lnTo>
                    <a:pt x="322" y="276"/>
                  </a:lnTo>
                  <a:lnTo>
                    <a:pt x="330" y="262"/>
                  </a:lnTo>
                  <a:lnTo>
                    <a:pt x="336" y="248"/>
                  </a:lnTo>
                  <a:lnTo>
                    <a:pt x="342" y="234"/>
                  </a:lnTo>
                  <a:lnTo>
                    <a:pt x="346" y="218"/>
                  </a:lnTo>
                  <a:lnTo>
                    <a:pt x="348" y="200"/>
                  </a:lnTo>
                  <a:lnTo>
                    <a:pt x="350" y="184"/>
                  </a:lnTo>
                  <a:lnTo>
                    <a:pt x="350" y="184"/>
                  </a:lnTo>
                  <a:lnTo>
                    <a:pt x="348" y="166"/>
                  </a:lnTo>
                  <a:lnTo>
                    <a:pt x="346" y="150"/>
                  </a:lnTo>
                  <a:lnTo>
                    <a:pt x="342" y="134"/>
                  </a:lnTo>
                  <a:lnTo>
                    <a:pt x="336" y="120"/>
                  </a:lnTo>
                  <a:lnTo>
                    <a:pt x="330" y="106"/>
                  </a:lnTo>
                  <a:lnTo>
                    <a:pt x="322" y="92"/>
                  </a:lnTo>
                  <a:lnTo>
                    <a:pt x="312" y="78"/>
                  </a:lnTo>
                  <a:lnTo>
                    <a:pt x="302" y="66"/>
                  </a:lnTo>
                  <a:lnTo>
                    <a:pt x="290" y="56"/>
                  </a:lnTo>
                  <a:lnTo>
                    <a:pt x="276" y="46"/>
                  </a:lnTo>
                  <a:lnTo>
                    <a:pt x="262" y="38"/>
                  </a:lnTo>
                  <a:lnTo>
                    <a:pt x="248" y="32"/>
                  </a:lnTo>
                  <a:lnTo>
                    <a:pt x="234" y="26"/>
                  </a:lnTo>
                  <a:lnTo>
                    <a:pt x="218" y="22"/>
                  </a:lnTo>
                  <a:lnTo>
                    <a:pt x="200" y="20"/>
                  </a:lnTo>
                  <a:lnTo>
                    <a:pt x="184" y="18"/>
                  </a:lnTo>
                  <a:lnTo>
                    <a:pt x="18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8" name="Freeform 122">
              <a:extLst>
                <a:ext uri="{FF2B5EF4-FFF2-40B4-BE49-F238E27FC236}">
                  <a16:creationId xmlns:a16="http://schemas.microsoft.com/office/drawing/2014/main" id="{FDECE361-061D-4D3A-B95C-AAC18DD3890E}"/>
                </a:ext>
              </a:extLst>
            </p:cNvPr>
            <p:cNvSpPr>
              <a:spLocks noEditPoints="1"/>
            </p:cNvSpPr>
            <p:nvPr/>
          </p:nvSpPr>
          <p:spPr bwMode="auto">
            <a:xfrm>
              <a:off x="3463" y="3178"/>
              <a:ext cx="240" cy="240"/>
            </a:xfrm>
            <a:custGeom>
              <a:avLst/>
              <a:gdLst>
                <a:gd name="T0" fmla="*/ 120 w 240"/>
                <a:gd name="T1" fmla="*/ 240 h 240"/>
                <a:gd name="T2" fmla="*/ 96 w 240"/>
                <a:gd name="T3" fmla="*/ 238 h 240"/>
                <a:gd name="T4" fmla="*/ 52 w 240"/>
                <a:gd name="T5" fmla="*/ 220 h 240"/>
                <a:gd name="T6" fmla="*/ 20 w 240"/>
                <a:gd name="T7" fmla="*/ 188 h 240"/>
                <a:gd name="T8" fmla="*/ 2 w 240"/>
                <a:gd name="T9" fmla="*/ 144 h 240"/>
                <a:gd name="T10" fmla="*/ 0 w 240"/>
                <a:gd name="T11" fmla="*/ 120 h 240"/>
                <a:gd name="T12" fmla="*/ 0 w 240"/>
                <a:gd name="T13" fmla="*/ 108 h 240"/>
                <a:gd name="T14" fmla="*/ 10 w 240"/>
                <a:gd name="T15" fmla="*/ 74 h 240"/>
                <a:gd name="T16" fmla="*/ 34 w 240"/>
                <a:gd name="T17" fmla="*/ 34 h 240"/>
                <a:gd name="T18" fmla="*/ 74 w 240"/>
                <a:gd name="T19" fmla="*/ 8 h 240"/>
                <a:gd name="T20" fmla="*/ 108 w 240"/>
                <a:gd name="T21" fmla="*/ 0 h 240"/>
                <a:gd name="T22" fmla="*/ 120 w 240"/>
                <a:gd name="T23" fmla="*/ 0 h 240"/>
                <a:gd name="T24" fmla="*/ 144 w 240"/>
                <a:gd name="T25" fmla="*/ 2 h 240"/>
                <a:gd name="T26" fmla="*/ 188 w 240"/>
                <a:gd name="T27" fmla="*/ 20 h 240"/>
                <a:gd name="T28" fmla="*/ 220 w 240"/>
                <a:gd name="T29" fmla="*/ 52 h 240"/>
                <a:gd name="T30" fmla="*/ 238 w 240"/>
                <a:gd name="T31" fmla="*/ 96 h 240"/>
                <a:gd name="T32" fmla="*/ 240 w 240"/>
                <a:gd name="T33" fmla="*/ 120 h 240"/>
                <a:gd name="T34" fmla="*/ 240 w 240"/>
                <a:gd name="T35" fmla="*/ 132 h 240"/>
                <a:gd name="T36" fmla="*/ 230 w 240"/>
                <a:gd name="T37" fmla="*/ 166 h 240"/>
                <a:gd name="T38" fmla="*/ 206 w 240"/>
                <a:gd name="T39" fmla="*/ 204 h 240"/>
                <a:gd name="T40" fmla="*/ 166 w 240"/>
                <a:gd name="T41" fmla="*/ 230 h 240"/>
                <a:gd name="T42" fmla="*/ 132 w 240"/>
                <a:gd name="T43" fmla="*/ 240 h 240"/>
                <a:gd name="T44" fmla="*/ 120 w 240"/>
                <a:gd name="T45" fmla="*/ 240 h 240"/>
                <a:gd name="T46" fmla="*/ 120 w 240"/>
                <a:gd name="T47" fmla="*/ 18 h 240"/>
                <a:gd name="T48" fmla="*/ 80 w 240"/>
                <a:gd name="T49" fmla="*/ 26 h 240"/>
                <a:gd name="T50" fmla="*/ 48 w 240"/>
                <a:gd name="T51" fmla="*/ 48 h 240"/>
                <a:gd name="T52" fmla="*/ 26 w 240"/>
                <a:gd name="T53" fmla="*/ 80 h 240"/>
                <a:gd name="T54" fmla="*/ 18 w 240"/>
                <a:gd name="T55" fmla="*/ 120 h 240"/>
                <a:gd name="T56" fmla="*/ 20 w 240"/>
                <a:gd name="T57" fmla="*/ 140 h 240"/>
                <a:gd name="T58" fmla="*/ 36 w 240"/>
                <a:gd name="T59" fmla="*/ 178 h 240"/>
                <a:gd name="T60" fmla="*/ 62 w 240"/>
                <a:gd name="T61" fmla="*/ 204 h 240"/>
                <a:gd name="T62" fmla="*/ 100 w 240"/>
                <a:gd name="T63" fmla="*/ 220 h 240"/>
                <a:gd name="T64" fmla="*/ 120 w 240"/>
                <a:gd name="T65" fmla="*/ 222 h 240"/>
                <a:gd name="T66" fmla="*/ 160 w 240"/>
                <a:gd name="T67" fmla="*/ 214 h 240"/>
                <a:gd name="T68" fmla="*/ 192 w 240"/>
                <a:gd name="T69" fmla="*/ 192 h 240"/>
                <a:gd name="T70" fmla="*/ 214 w 240"/>
                <a:gd name="T71" fmla="*/ 160 h 240"/>
                <a:gd name="T72" fmla="*/ 222 w 240"/>
                <a:gd name="T73" fmla="*/ 120 h 240"/>
                <a:gd name="T74" fmla="*/ 220 w 240"/>
                <a:gd name="T75" fmla="*/ 100 h 240"/>
                <a:gd name="T76" fmla="*/ 204 w 240"/>
                <a:gd name="T77" fmla="*/ 62 h 240"/>
                <a:gd name="T78" fmla="*/ 178 w 240"/>
                <a:gd name="T79" fmla="*/ 36 h 240"/>
                <a:gd name="T80" fmla="*/ 140 w 240"/>
                <a:gd name="T81" fmla="*/ 20 h 240"/>
                <a:gd name="T82" fmla="*/ 120 w 240"/>
                <a:gd name="T83" fmla="*/ 1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0" h="240">
                  <a:moveTo>
                    <a:pt x="120" y="240"/>
                  </a:moveTo>
                  <a:lnTo>
                    <a:pt x="120" y="240"/>
                  </a:lnTo>
                  <a:lnTo>
                    <a:pt x="108" y="240"/>
                  </a:lnTo>
                  <a:lnTo>
                    <a:pt x="96" y="238"/>
                  </a:lnTo>
                  <a:lnTo>
                    <a:pt x="74" y="230"/>
                  </a:lnTo>
                  <a:lnTo>
                    <a:pt x="52" y="220"/>
                  </a:lnTo>
                  <a:lnTo>
                    <a:pt x="34" y="204"/>
                  </a:lnTo>
                  <a:lnTo>
                    <a:pt x="20" y="188"/>
                  </a:lnTo>
                  <a:lnTo>
                    <a:pt x="10" y="166"/>
                  </a:lnTo>
                  <a:lnTo>
                    <a:pt x="2" y="144"/>
                  </a:lnTo>
                  <a:lnTo>
                    <a:pt x="0" y="132"/>
                  </a:lnTo>
                  <a:lnTo>
                    <a:pt x="0" y="120"/>
                  </a:lnTo>
                  <a:lnTo>
                    <a:pt x="0" y="120"/>
                  </a:lnTo>
                  <a:lnTo>
                    <a:pt x="0" y="108"/>
                  </a:lnTo>
                  <a:lnTo>
                    <a:pt x="2" y="96"/>
                  </a:lnTo>
                  <a:lnTo>
                    <a:pt x="10" y="74"/>
                  </a:lnTo>
                  <a:lnTo>
                    <a:pt x="20" y="52"/>
                  </a:lnTo>
                  <a:lnTo>
                    <a:pt x="34" y="34"/>
                  </a:lnTo>
                  <a:lnTo>
                    <a:pt x="52" y="20"/>
                  </a:lnTo>
                  <a:lnTo>
                    <a:pt x="74" y="8"/>
                  </a:lnTo>
                  <a:lnTo>
                    <a:pt x="96" y="2"/>
                  </a:lnTo>
                  <a:lnTo>
                    <a:pt x="108" y="0"/>
                  </a:lnTo>
                  <a:lnTo>
                    <a:pt x="120" y="0"/>
                  </a:lnTo>
                  <a:lnTo>
                    <a:pt x="120" y="0"/>
                  </a:lnTo>
                  <a:lnTo>
                    <a:pt x="132" y="0"/>
                  </a:lnTo>
                  <a:lnTo>
                    <a:pt x="144" y="2"/>
                  </a:lnTo>
                  <a:lnTo>
                    <a:pt x="166" y="8"/>
                  </a:lnTo>
                  <a:lnTo>
                    <a:pt x="188" y="20"/>
                  </a:lnTo>
                  <a:lnTo>
                    <a:pt x="206" y="34"/>
                  </a:lnTo>
                  <a:lnTo>
                    <a:pt x="220" y="52"/>
                  </a:lnTo>
                  <a:lnTo>
                    <a:pt x="230" y="74"/>
                  </a:lnTo>
                  <a:lnTo>
                    <a:pt x="238" y="96"/>
                  </a:lnTo>
                  <a:lnTo>
                    <a:pt x="240" y="108"/>
                  </a:lnTo>
                  <a:lnTo>
                    <a:pt x="240" y="120"/>
                  </a:lnTo>
                  <a:lnTo>
                    <a:pt x="240" y="120"/>
                  </a:lnTo>
                  <a:lnTo>
                    <a:pt x="240" y="132"/>
                  </a:lnTo>
                  <a:lnTo>
                    <a:pt x="238" y="144"/>
                  </a:lnTo>
                  <a:lnTo>
                    <a:pt x="230" y="166"/>
                  </a:lnTo>
                  <a:lnTo>
                    <a:pt x="220" y="188"/>
                  </a:lnTo>
                  <a:lnTo>
                    <a:pt x="206" y="204"/>
                  </a:lnTo>
                  <a:lnTo>
                    <a:pt x="188" y="220"/>
                  </a:lnTo>
                  <a:lnTo>
                    <a:pt x="166" y="230"/>
                  </a:lnTo>
                  <a:lnTo>
                    <a:pt x="144" y="238"/>
                  </a:lnTo>
                  <a:lnTo>
                    <a:pt x="132" y="240"/>
                  </a:lnTo>
                  <a:lnTo>
                    <a:pt x="120" y="240"/>
                  </a:lnTo>
                  <a:lnTo>
                    <a:pt x="120" y="240"/>
                  </a:lnTo>
                  <a:close/>
                  <a:moveTo>
                    <a:pt x="120" y="18"/>
                  </a:moveTo>
                  <a:lnTo>
                    <a:pt x="120" y="18"/>
                  </a:lnTo>
                  <a:lnTo>
                    <a:pt x="100" y="20"/>
                  </a:lnTo>
                  <a:lnTo>
                    <a:pt x="80" y="26"/>
                  </a:lnTo>
                  <a:lnTo>
                    <a:pt x="62" y="36"/>
                  </a:lnTo>
                  <a:lnTo>
                    <a:pt x="48" y="48"/>
                  </a:lnTo>
                  <a:lnTo>
                    <a:pt x="36" y="62"/>
                  </a:lnTo>
                  <a:lnTo>
                    <a:pt x="26" y="80"/>
                  </a:lnTo>
                  <a:lnTo>
                    <a:pt x="20" y="100"/>
                  </a:lnTo>
                  <a:lnTo>
                    <a:pt x="18" y="120"/>
                  </a:lnTo>
                  <a:lnTo>
                    <a:pt x="18" y="120"/>
                  </a:lnTo>
                  <a:lnTo>
                    <a:pt x="20" y="140"/>
                  </a:lnTo>
                  <a:lnTo>
                    <a:pt x="26" y="160"/>
                  </a:lnTo>
                  <a:lnTo>
                    <a:pt x="36" y="178"/>
                  </a:lnTo>
                  <a:lnTo>
                    <a:pt x="48" y="192"/>
                  </a:lnTo>
                  <a:lnTo>
                    <a:pt x="62" y="204"/>
                  </a:lnTo>
                  <a:lnTo>
                    <a:pt x="80" y="214"/>
                  </a:lnTo>
                  <a:lnTo>
                    <a:pt x="100" y="220"/>
                  </a:lnTo>
                  <a:lnTo>
                    <a:pt x="120" y="222"/>
                  </a:lnTo>
                  <a:lnTo>
                    <a:pt x="120" y="222"/>
                  </a:lnTo>
                  <a:lnTo>
                    <a:pt x="140" y="220"/>
                  </a:lnTo>
                  <a:lnTo>
                    <a:pt x="160" y="214"/>
                  </a:lnTo>
                  <a:lnTo>
                    <a:pt x="178" y="204"/>
                  </a:lnTo>
                  <a:lnTo>
                    <a:pt x="192" y="192"/>
                  </a:lnTo>
                  <a:lnTo>
                    <a:pt x="204" y="178"/>
                  </a:lnTo>
                  <a:lnTo>
                    <a:pt x="214" y="160"/>
                  </a:lnTo>
                  <a:lnTo>
                    <a:pt x="220" y="140"/>
                  </a:lnTo>
                  <a:lnTo>
                    <a:pt x="222" y="120"/>
                  </a:lnTo>
                  <a:lnTo>
                    <a:pt x="222" y="120"/>
                  </a:lnTo>
                  <a:lnTo>
                    <a:pt x="220" y="100"/>
                  </a:lnTo>
                  <a:lnTo>
                    <a:pt x="214" y="80"/>
                  </a:lnTo>
                  <a:lnTo>
                    <a:pt x="204" y="62"/>
                  </a:lnTo>
                  <a:lnTo>
                    <a:pt x="192" y="48"/>
                  </a:lnTo>
                  <a:lnTo>
                    <a:pt x="178" y="36"/>
                  </a:lnTo>
                  <a:lnTo>
                    <a:pt x="160" y="26"/>
                  </a:lnTo>
                  <a:lnTo>
                    <a:pt x="140" y="20"/>
                  </a:lnTo>
                  <a:lnTo>
                    <a:pt x="120" y="18"/>
                  </a:lnTo>
                  <a:lnTo>
                    <a:pt x="120"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9" name="Rectangle 123">
              <a:extLst>
                <a:ext uri="{FF2B5EF4-FFF2-40B4-BE49-F238E27FC236}">
                  <a16:creationId xmlns:a16="http://schemas.microsoft.com/office/drawing/2014/main" id="{47AE2E27-2745-4416-9BA6-67C2A970CFAD}"/>
                </a:ext>
              </a:extLst>
            </p:cNvPr>
            <p:cNvSpPr>
              <a:spLocks noChangeArrowheads="1"/>
            </p:cNvSpPr>
            <p:nvPr/>
          </p:nvSpPr>
          <p:spPr bwMode="auto">
            <a:xfrm>
              <a:off x="350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0" name="Rectangle 124">
              <a:extLst>
                <a:ext uri="{FF2B5EF4-FFF2-40B4-BE49-F238E27FC236}">
                  <a16:creationId xmlns:a16="http://schemas.microsoft.com/office/drawing/2014/main" id="{E889804D-F9B5-4A77-B39F-CA5B9BFEFBB4}"/>
                </a:ext>
              </a:extLst>
            </p:cNvPr>
            <p:cNvSpPr>
              <a:spLocks noChangeArrowheads="1"/>
            </p:cNvSpPr>
            <p:nvPr/>
          </p:nvSpPr>
          <p:spPr bwMode="auto">
            <a:xfrm>
              <a:off x="363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1" name="Rectangle 125">
              <a:extLst>
                <a:ext uri="{FF2B5EF4-FFF2-40B4-BE49-F238E27FC236}">
                  <a16:creationId xmlns:a16="http://schemas.microsoft.com/office/drawing/2014/main" id="{B2DB065F-3DDD-44D3-8F33-9F77233B1049}"/>
                </a:ext>
              </a:extLst>
            </p:cNvPr>
            <p:cNvSpPr>
              <a:spLocks noChangeArrowheads="1"/>
            </p:cNvSpPr>
            <p:nvPr/>
          </p:nvSpPr>
          <p:spPr bwMode="auto">
            <a:xfrm>
              <a:off x="3517" y="2922"/>
              <a:ext cx="18" cy="7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2" name="Rectangle 126">
              <a:extLst>
                <a:ext uri="{FF2B5EF4-FFF2-40B4-BE49-F238E27FC236}">
                  <a16:creationId xmlns:a16="http://schemas.microsoft.com/office/drawing/2014/main" id="{0607F99C-158C-4F60-BB7E-934FE406D6DD}"/>
                </a:ext>
              </a:extLst>
            </p:cNvPr>
            <p:cNvSpPr>
              <a:spLocks noChangeArrowheads="1"/>
            </p:cNvSpPr>
            <p:nvPr/>
          </p:nvSpPr>
          <p:spPr bwMode="auto">
            <a:xfrm>
              <a:off x="3517" y="3012"/>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3" name="Rectangle 127">
              <a:extLst>
                <a:ext uri="{FF2B5EF4-FFF2-40B4-BE49-F238E27FC236}">
                  <a16:creationId xmlns:a16="http://schemas.microsoft.com/office/drawing/2014/main" id="{54DA2CC1-5B87-4178-81D4-7203EC34359D}"/>
                </a:ext>
              </a:extLst>
            </p:cNvPr>
            <p:cNvSpPr>
              <a:spLocks noChangeArrowheads="1"/>
            </p:cNvSpPr>
            <p:nvPr/>
          </p:nvSpPr>
          <p:spPr bwMode="auto">
            <a:xfrm>
              <a:off x="3559" y="2866"/>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4" name="Rectangle 128">
              <a:extLst>
                <a:ext uri="{FF2B5EF4-FFF2-40B4-BE49-F238E27FC236}">
                  <a16:creationId xmlns:a16="http://schemas.microsoft.com/office/drawing/2014/main" id="{5D1743AD-B056-4942-A871-10DE8056A1EC}"/>
                </a:ext>
              </a:extLst>
            </p:cNvPr>
            <p:cNvSpPr>
              <a:spLocks noChangeArrowheads="1"/>
            </p:cNvSpPr>
            <p:nvPr/>
          </p:nvSpPr>
          <p:spPr bwMode="auto">
            <a:xfrm>
              <a:off x="3559" y="2954"/>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5" name="Rectangle 129">
              <a:extLst>
                <a:ext uri="{FF2B5EF4-FFF2-40B4-BE49-F238E27FC236}">
                  <a16:creationId xmlns:a16="http://schemas.microsoft.com/office/drawing/2014/main" id="{DA47FDBE-D3E6-4D70-A7C2-FFA1D0040744}"/>
                </a:ext>
              </a:extLst>
            </p:cNvPr>
            <p:cNvSpPr>
              <a:spLocks noChangeArrowheads="1"/>
            </p:cNvSpPr>
            <p:nvPr/>
          </p:nvSpPr>
          <p:spPr bwMode="auto">
            <a:xfrm>
              <a:off x="3601" y="2938"/>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6" name="Rectangle 130">
              <a:extLst>
                <a:ext uri="{FF2B5EF4-FFF2-40B4-BE49-F238E27FC236}">
                  <a16:creationId xmlns:a16="http://schemas.microsoft.com/office/drawing/2014/main" id="{169D894E-E46F-45E6-920F-8DFAD056C5D9}"/>
                </a:ext>
              </a:extLst>
            </p:cNvPr>
            <p:cNvSpPr>
              <a:spLocks noChangeArrowheads="1"/>
            </p:cNvSpPr>
            <p:nvPr/>
          </p:nvSpPr>
          <p:spPr bwMode="auto">
            <a:xfrm>
              <a:off x="3601" y="3028"/>
              <a:ext cx="18" cy="24"/>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sp>
        <p:nvSpPr>
          <p:cNvPr id="2" name="Rectangle 1">
            <a:extLst>
              <a:ext uri="{FF2B5EF4-FFF2-40B4-BE49-F238E27FC236}">
                <a16:creationId xmlns:a16="http://schemas.microsoft.com/office/drawing/2014/main" id="{81BBCB87-1E0C-466E-80FE-B27776C5288F}"/>
              </a:ext>
            </a:extLst>
          </p:cNvPr>
          <p:cNvSpPr/>
          <p:nvPr/>
        </p:nvSpPr>
        <p:spPr>
          <a:xfrm>
            <a:off x="825037" y="1272209"/>
            <a:ext cx="9958920" cy="2323713"/>
          </a:xfrm>
          <a:prstGeom prst="rect">
            <a:avLst/>
          </a:prstGeom>
        </p:spPr>
        <p:txBody>
          <a:bodyPr wrap="square">
            <a:spAutoFit/>
          </a:bodyPr>
          <a:lstStyle/>
          <a:p>
            <a:pPr marL="356616" indent="-356616">
              <a:spcAft>
                <a:spcPts val="600"/>
              </a:spcAft>
              <a:buClr>
                <a:schemeClr val="accent2"/>
              </a:buClr>
              <a:buSzPct val="70000"/>
              <a:buFont typeface="Arial" pitchFamily="34" charset="0"/>
              <a:buChar char="►"/>
            </a:pPr>
            <a:endParaRPr lang="en-IN" sz="2000" dirty="0">
              <a:solidFill>
                <a:schemeClr val="bg1"/>
              </a:solidFill>
            </a:endParaRPr>
          </a:p>
          <a:p>
            <a:pPr>
              <a:spcAft>
                <a:spcPts val="600"/>
              </a:spcAft>
              <a:buClr>
                <a:schemeClr val="accent2"/>
              </a:buClr>
              <a:buSzPct val="70000"/>
            </a:pPr>
            <a:endParaRPr lang="en-IN" sz="2000" dirty="0">
              <a:solidFill>
                <a:schemeClr val="bg1"/>
              </a:solidFill>
            </a:endParaRPr>
          </a:p>
          <a:p>
            <a:pPr marL="356616" indent="-356616">
              <a:spcAft>
                <a:spcPts val="600"/>
              </a:spcAft>
              <a:buClr>
                <a:schemeClr val="accent2"/>
              </a:buClr>
              <a:buSzPct val="70000"/>
              <a:buFont typeface="Arial" pitchFamily="34" charset="0"/>
              <a:buChar char="►"/>
            </a:pPr>
            <a:endParaRPr lang="en-IN" sz="2000" dirty="0">
              <a:solidFill>
                <a:schemeClr val="bg1"/>
              </a:solidFill>
            </a:endParaRPr>
          </a:p>
          <a:p>
            <a:pPr marL="356616" indent="-356616">
              <a:spcAft>
                <a:spcPts val="600"/>
              </a:spcAft>
              <a:buClr>
                <a:schemeClr val="accent2"/>
              </a:buClr>
              <a:buSzPct val="70000"/>
              <a:buFont typeface="Arial" pitchFamily="34" charset="0"/>
              <a:buChar char="►"/>
            </a:pPr>
            <a:endParaRPr lang="en-IN" sz="2000" dirty="0">
              <a:solidFill>
                <a:schemeClr val="bg1"/>
              </a:solidFill>
            </a:endParaRPr>
          </a:p>
          <a:p>
            <a:pPr>
              <a:spcAft>
                <a:spcPts val="600"/>
              </a:spcAft>
              <a:buClr>
                <a:schemeClr val="accent2"/>
              </a:buClr>
              <a:buSzPct val="70000"/>
            </a:pPr>
            <a:endParaRPr lang="en-IN" sz="2000" dirty="0">
              <a:solidFill>
                <a:schemeClr val="bg1"/>
              </a:solidFill>
            </a:endParaRPr>
          </a:p>
          <a:p>
            <a:pPr marL="356616" indent="-356616">
              <a:spcAft>
                <a:spcPts val="600"/>
              </a:spcAft>
              <a:buClr>
                <a:schemeClr val="accent2"/>
              </a:buClr>
              <a:buSzPct val="70000"/>
              <a:buFont typeface="Arial" pitchFamily="34" charset="0"/>
              <a:buChar char="►"/>
            </a:pPr>
            <a:endParaRPr lang="en-IN" sz="2000" dirty="0">
              <a:solidFill>
                <a:schemeClr val="bg1"/>
              </a:solidFill>
            </a:endParaRPr>
          </a:p>
        </p:txBody>
      </p:sp>
      <p:pic>
        <p:nvPicPr>
          <p:cNvPr id="5" name="Picture 4">
            <a:extLst>
              <a:ext uri="{FF2B5EF4-FFF2-40B4-BE49-F238E27FC236}">
                <a16:creationId xmlns:a16="http://schemas.microsoft.com/office/drawing/2014/main" id="{8E63ABA4-44DE-47D2-B3AC-7F118FB71877}"/>
              </a:ext>
            </a:extLst>
          </p:cNvPr>
          <p:cNvPicPr>
            <a:picLocks noChangeAspect="1"/>
          </p:cNvPicPr>
          <p:nvPr/>
        </p:nvPicPr>
        <p:blipFill>
          <a:blip r:embed="rId3"/>
          <a:stretch>
            <a:fillRect/>
          </a:stretch>
        </p:blipFill>
        <p:spPr>
          <a:xfrm>
            <a:off x="625033" y="1066800"/>
            <a:ext cx="10977034" cy="4724400"/>
          </a:xfrm>
          <a:prstGeom prst="rect">
            <a:avLst/>
          </a:prstGeom>
        </p:spPr>
      </p:pic>
    </p:spTree>
    <p:extLst>
      <p:ext uri="{BB962C8B-B14F-4D97-AF65-F5344CB8AC3E}">
        <p14:creationId xmlns:p14="http://schemas.microsoft.com/office/powerpoint/2010/main" val="2583509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370703" y="266016"/>
            <a:ext cx="10977033" cy="860400"/>
          </a:xfrm>
        </p:spPr>
        <p:txBody>
          <a:bodyPr/>
          <a:lstStyle/>
          <a:p>
            <a:r>
              <a:rPr lang="en-US" dirty="0">
                <a:latin typeface="+mj-lt"/>
              </a:rPr>
              <a:t>Basic Profiling – Content type</a:t>
            </a:r>
          </a:p>
        </p:txBody>
      </p:sp>
      <p:cxnSp>
        <p:nvCxnSpPr>
          <p:cNvPr id="78" name="Straight Connector 77">
            <a:extLst>
              <a:ext uri="{FF2B5EF4-FFF2-40B4-BE49-F238E27FC236}">
                <a16:creationId xmlns:a16="http://schemas.microsoft.com/office/drawing/2014/main" id="{70F3F734-9983-419C-9C10-78BB08A5A5B8}"/>
              </a:ext>
            </a:extLst>
          </p:cNvPr>
          <p:cNvCxnSpPr>
            <a:cxnSpLocks/>
          </p:cNvCxnSpPr>
          <p:nvPr/>
        </p:nvCxnSpPr>
        <p:spPr>
          <a:xfrm>
            <a:off x="370703" y="864973"/>
            <a:ext cx="1639329" cy="0"/>
          </a:xfrm>
          <a:prstGeom prst="line">
            <a:avLst/>
          </a:prstGeom>
          <a:ln>
            <a:solidFill>
              <a:schemeClr val="tx2"/>
            </a:solidFill>
            <a:tailEnd type="none"/>
          </a:ln>
        </p:spPr>
        <p:style>
          <a:lnRef idx="3">
            <a:schemeClr val="accent1"/>
          </a:lnRef>
          <a:fillRef idx="0">
            <a:schemeClr val="accent1"/>
          </a:fillRef>
          <a:effectRef idx="2">
            <a:schemeClr val="accent1"/>
          </a:effectRef>
          <a:fontRef idx="minor">
            <a:schemeClr val="tx1"/>
          </a:fontRef>
        </p:style>
      </p:cxnSp>
      <p:cxnSp>
        <p:nvCxnSpPr>
          <p:cNvPr id="79" name="Straight Connector 78">
            <a:extLst>
              <a:ext uri="{FF2B5EF4-FFF2-40B4-BE49-F238E27FC236}">
                <a16:creationId xmlns:a16="http://schemas.microsoft.com/office/drawing/2014/main" id="{4C2A301C-F3EC-4C71-ACA1-5536D9573B78}"/>
              </a:ext>
            </a:extLst>
          </p:cNvPr>
          <p:cNvCxnSpPr>
            <a:cxnSpLocks/>
          </p:cNvCxnSpPr>
          <p:nvPr/>
        </p:nvCxnSpPr>
        <p:spPr>
          <a:xfrm>
            <a:off x="2089250" y="864973"/>
            <a:ext cx="440724" cy="0"/>
          </a:xfrm>
          <a:prstGeom prst="line">
            <a:avLst/>
          </a:prstGeom>
          <a:ln>
            <a:solidFill>
              <a:schemeClr val="tx1">
                <a:lumMod val="60000"/>
                <a:lumOff val="40000"/>
              </a:schemeClr>
            </a:solidFill>
            <a:tailEnd type="none"/>
          </a:ln>
        </p:spPr>
        <p:style>
          <a:lnRef idx="3">
            <a:schemeClr val="accent1"/>
          </a:lnRef>
          <a:fillRef idx="0">
            <a:schemeClr val="accent1"/>
          </a:fillRef>
          <a:effectRef idx="2">
            <a:schemeClr val="accent1"/>
          </a:effectRef>
          <a:fontRef idx="minor">
            <a:schemeClr val="tx1"/>
          </a:fontRef>
        </p:style>
      </p:cxnSp>
      <p:cxnSp>
        <p:nvCxnSpPr>
          <p:cNvPr id="80" name="Straight Connector 79">
            <a:extLst>
              <a:ext uri="{FF2B5EF4-FFF2-40B4-BE49-F238E27FC236}">
                <a16:creationId xmlns:a16="http://schemas.microsoft.com/office/drawing/2014/main" id="{27EEF094-576B-40CE-B282-EB10E26EBE1D}"/>
              </a:ext>
            </a:extLst>
          </p:cNvPr>
          <p:cNvCxnSpPr>
            <a:cxnSpLocks/>
          </p:cNvCxnSpPr>
          <p:nvPr/>
        </p:nvCxnSpPr>
        <p:spPr>
          <a:xfrm>
            <a:off x="2618822" y="864973"/>
            <a:ext cx="214994" cy="0"/>
          </a:xfrm>
          <a:prstGeom prst="line">
            <a:avLst/>
          </a:prstGeom>
          <a:ln>
            <a:solidFill>
              <a:schemeClr val="bg1"/>
            </a:solidFill>
            <a:tailEnd type="none"/>
          </a:ln>
        </p:spPr>
        <p:style>
          <a:lnRef idx="3">
            <a:schemeClr val="accent1"/>
          </a:lnRef>
          <a:fillRef idx="0">
            <a:schemeClr val="accent1"/>
          </a:fillRef>
          <a:effectRef idx="2">
            <a:schemeClr val="accent1"/>
          </a:effectRef>
          <a:fontRef idx="minor">
            <a:schemeClr val="tx1"/>
          </a:fontRef>
        </p:style>
      </p:cxnSp>
      <p:sp>
        <p:nvSpPr>
          <p:cNvPr id="43" name="AutoShape 10" descr="Jigsaw puzzle bulb animated illustration, Teamwork, Yellow light ...">
            <a:extLst>
              <a:ext uri="{FF2B5EF4-FFF2-40B4-BE49-F238E27FC236}">
                <a16:creationId xmlns:a16="http://schemas.microsoft.com/office/drawing/2014/main" id="{6F3C8D76-2D2B-4951-A91D-F3A1454A658B}"/>
              </a:ext>
            </a:extLst>
          </p:cNvPr>
          <p:cNvSpPr>
            <a:spLocks noChangeAspect="1" noChangeArrowheads="1"/>
          </p:cNvSpPr>
          <p:nvPr/>
        </p:nvSpPr>
        <p:spPr bwMode="auto">
          <a:xfrm>
            <a:off x="5943600" y="32413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E2E38"/>
              </a:solidFill>
              <a:effectLst/>
              <a:uLnTx/>
              <a:uFillTx/>
              <a:latin typeface="EYInterstate Light"/>
              <a:ea typeface="+mn-ea"/>
              <a:cs typeface="+mn-cs"/>
            </a:endParaRPr>
          </a:p>
        </p:txBody>
      </p:sp>
      <p:grpSp>
        <p:nvGrpSpPr>
          <p:cNvPr id="187" name="Group 80">
            <a:extLst>
              <a:ext uri="{FF2B5EF4-FFF2-40B4-BE49-F238E27FC236}">
                <a16:creationId xmlns:a16="http://schemas.microsoft.com/office/drawing/2014/main" id="{169B97D7-BAD5-4A6C-AA4F-5713152F7F1C}"/>
              </a:ext>
            </a:extLst>
          </p:cNvPr>
          <p:cNvGrpSpPr>
            <a:grpSpLocks noChangeAspect="1"/>
          </p:cNvGrpSpPr>
          <p:nvPr/>
        </p:nvGrpSpPr>
        <p:grpSpPr bwMode="auto">
          <a:xfrm>
            <a:off x="2060238" y="3030793"/>
            <a:ext cx="469736" cy="452520"/>
            <a:chOff x="4460" y="2946"/>
            <a:chExt cx="764" cy="736"/>
          </a:xfrm>
        </p:grpSpPr>
        <p:sp>
          <p:nvSpPr>
            <p:cNvPr id="188" name="AutoShape 79">
              <a:extLst>
                <a:ext uri="{FF2B5EF4-FFF2-40B4-BE49-F238E27FC236}">
                  <a16:creationId xmlns:a16="http://schemas.microsoft.com/office/drawing/2014/main" id="{E672F285-9F96-45B4-B410-65760BE97C63}"/>
                </a:ext>
              </a:extLst>
            </p:cNvPr>
            <p:cNvSpPr>
              <a:spLocks noChangeAspect="1" noChangeArrowheads="1" noTextEdit="1"/>
            </p:cNvSpPr>
            <p:nvPr/>
          </p:nvSpPr>
          <p:spPr bwMode="auto">
            <a:xfrm>
              <a:off x="4460" y="2946"/>
              <a:ext cx="764"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89" name="Freeform 81">
              <a:extLst>
                <a:ext uri="{FF2B5EF4-FFF2-40B4-BE49-F238E27FC236}">
                  <a16:creationId xmlns:a16="http://schemas.microsoft.com/office/drawing/2014/main" id="{01C9E3D0-75D8-4520-A3A6-FB6057E55B72}"/>
                </a:ext>
              </a:extLst>
            </p:cNvPr>
            <p:cNvSpPr>
              <a:spLocks noEditPoints="1"/>
            </p:cNvSpPr>
            <p:nvPr/>
          </p:nvSpPr>
          <p:spPr bwMode="auto">
            <a:xfrm>
              <a:off x="4504" y="3124"/>
              <a:ext cx="74" cy="552"/>
            </a:xfrm>
            <a:custGeom>
              <a:avLst/>
              <a:gdLst>
                <a:gd name="T0" fmla="*/ 36 w 74"/>
                <a:gd name="T1" fmla="*/ 552 h 552"/>
                <a:gd name="T2" fmla="*/ 0 w 74"/>
                <a:gd name="T3" fmla="*/ 478 h 552"/>
                <a:gd name="T4" fmla="*/ 0 w 74"/>
                <a:gd name="T5" fmla="*/ 0 h 552"/>
                <a:gd name="T6" fmla="*/ 74 w 74"/>
                <a:gd name="T7" fmla="*/ 0 h 552"/>
                <a:gd name="T8" fmla="*/ 74 w 74"/>
                <a:gd name="T9" fmla="*/ 478 h 552"/>
                <a:gd name="T10" fmla="*/ 36 w 74"/>
                <a:gd name="T11" fmla="*/ 552 h 552"/>
                <a:gd name="T12" fmla="*/ 18 w 74"/>
                <a:gd name="T13" fmla="*/ 474 h 552"/>
                <a:gd name="T14" fmla="*/ 36 w 74"/>
                <a:gd name="T15" fmla="*/ 512 h 552"/>
                <a:gd name="T16" fmla="*/ 56 w 74"/>
                <a:gd name="T17" fmla="*/ 474 h 552"/>
                <a:gd name="T18" fmla="*/ 56 w 74"/>
                <a:gd name="T19" fmla="*/ 18 h 552"/>
                <a:gd name="T20" fmla="*/ 18 w 74"/>
                <a:gd name="T21" fmla="*/ 18 h 552"/>
                <a:gd name="T22" fmla="*/ 18 w 74"/>
                <a:gd name="T23" fmla="*/ 474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52">
                  <a:moveTo>
                    <a:pt x="36" y="552"/>
                  </a:moveTo>
                  <a:lnTo>
                    <a:pt x="0" y="478"/>
                  </a:lnTo>
                  <a:lnTo>
                    <a:pt x="0" y="0"/>
                  </a:lnTo>
                  <a:lnTo>
                    <a:pt x="74" y="0"/>
                  </a:lnTo>
                  <a:lnTo>
                    <a:pt x="74" y="478"/>
                  </a:lnTo>
                  <a:lnTo>
                    <a:pt x="36" y="552"/>
                  </a:lnTo>
                  <a:close/>
                  <a:moveTo>
                    <a:pt x="18" y="474"/>
                  </a:moveTo>
                  <a:lnTo>
                    <a:pt x="36" y="512"/>
                  </a:lnTo>
                  <a:lnTo>
                    <a:pt x="56" y="474"/>
                  </a:lnTo>
                  <a:lnTo>
                    <a:pt x="56" y="18"/>
                  </a:lnTo>
                  <a:lnTo>
                    <a:pt x="18" y="18"/>
                  </a:lnTo>
                  <a:lnTo>
                    <a:pt x="18" y="47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0" name="Rectangle 82">
              <a:extLst>
                <a:ext uri="{FF2B5EF4-FFF2-40B4-BE49-F238E27FC236}">
                  <a16:creationId xmlns:a16="http://schemas.microsoft.com/office/drawing/2014/main" id="{9ADCA545-2B6F-4965-8505-59A2DE45BE51}"/>
                </a:ext>
              </a:extLst>
            </p:cNvPr>
            <p:cNvSpPr>
              <a:spLocks noChangeArrowheads="1"/>
            </p:cNvSpPr>
            <p:nvPr/>
          </p:nvSpPr>
          <p:spPr bwMode="auto">
            <a:xfrm>
              <a:off x="4532" y="3652"/>
              <a:ext cx="18" cy="3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1" name="Rectangle 83">
              <a:extLst>
                <a:ext uri="{FF2B5EF4-FFF2-40B4-BE49-F238E27FC236}">
                  <a16:creationId xmlns:a16="http://schemas.microsoft.com/office/drawing/2014/main" id="{76D967B5-9FF8-4121-B6AD-383494CBD613}"/>
                </a:ext>
              </a:extLst>
            </p:cNvPr>
            <p:cNvSpPr>
              <a:spLocks noChangeArrowheads="1"/>
            </p:cNvSpPr>
            <p:nvPr/>
          </p:nvSpPr>
          <p:spPr bwMode="auto">
            <a:xfrm>
              <a:off x="4504" y="3576"/>
              <a:ext cx="7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2" name="Freeform 84">
              <a:extLst>
                <a:ext uri="{FF2B5EF4-FFF2-40B4-BE49-F238E27FC236}">
                  <a16:creationId xmlns:a16="http://schemas.microsoft.com/office/drawing/2014/main" id="{4F74BD9E-3595-42B8-B5A3-FC1FD579F2E4}"/>
                </a:ext>
              </a:extLst>
            </p:cNvPr>
            <p:cNvSpPr>
              <a:spLocks noEditPoints="1"/>
            </p:cNvSpPr>
            <p:nvPr/>
          </p:nvSpPr>
          <p:spPr bwMode="auto">
            <a:xfrm>
              <a:off x="4516" y="3086"/>
              <a:ext cx="50" cy="56"/>
            </a:xfrm>
            <a:custGeom>
              <a:avLst/>
              <a:gdLst>
                <a:gd name="T0" fmla="*/ 50 w 50"/>
                <a:gd name="T1" fmla="*/ 56 h 56"/>
                <a:gd name="T2" fmla="*/ 0 w 50"/>
                <a:gd name="T3" fmla="*/ 56 h 56"/>
                <a:gd name="T4" fmla="*/ 0 w 50"/>
                <a:gd name="T5" fmla="*/ 0 h 56"/>
                <a:gd name="T6" fmla="*/ 50 w 50"/>
                <a:gd name="T7" fmla="*/ 0 h 56"/>
                <a:gd name="T8" fmla="*/ 50 w 50"/>
                <a:gd name="T9" fmla="*/ 56 h 56"/>
                <a:gd name="T10" fmla="*/ 18 w 50"/>
                <a:gd name="T11" fmla="*/ 38 h 56"/>
                <a:gd name="T12" fmla="*/ 32 w 50"/>
                <a:gd name="T13" fmla="*/ 38 h 56"/>
                <a:gd name="T14" fmla="*/ 32 w 50"/>
                <a:gd name="T15" fmla="*/ 18 h 56"/>
                <a:gd name="T16" fmla="*/ 18 w 50"/>
                <a:gd name="T17" fmla="*/ 18 h 56"/>
                <a:gd name="T18" fmla="*/ 18 w 50"/>
                <a:gd name="T19"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6">
                  <a:moveTo>
                    <a:pt x="50" y="56"/>
                  </a:moveTo>
                  <a:lnTo>
                    <a:pt x="0" y="56"/>
                  </a:lnTo>
                  <a:lnTo>
                    <a:pt x="0" y="0"/>
                  </a:lnTo>
                  <a:lnTo>
                    <a:pt x="50" y="0"/>
                  </a:lnTo>
                  <a:lnTo>
                    <a:pt x="50" y="56"/>
                  </a:lnTo>
                  <a:close/>
                  <a:moveTo>
                    <a:pt x="18" y="38"/>
                  </a:moveTo>
                  <a:lnTo>
                    <a:pt x="32" y="38"/>
                  </a:lnTo>
                  <a:lnTo>
                    <a:pt x="32" y="18"/>
                  </a:lnTo>
                  <a:lnTo>
                    <a:pt x="18" y="18"/>
                  </a:lnTo>
                  <a:lnTo>
                    <a:pt x="18" y="3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3" name="Freeform 85">
              <a:extLst>
                <a:ext uri="{FF2B5EF4-FFF2-40B4-BE49-F238E27FC236}">
                  <a16:creationId xmlns:a16="http://schemas.microsoft.com/office/drawing/2014/main" id="{AEC2CBB3-1C32-4CC2-993A-6FDB1EDA9709}"/>
                </a:ext>
              </a:extLst>
            </p:cNvPr>
            <p:cNvSpPr>
              <a:spLocks/>
            </p:cNvSpPr>
            <p:nvPr/>
          </p:nvSpPr>
          <p:spPr bwMode="auto">
            <a:xfrm>
              <a:off x="4460" y="3158"/>
              <a:ext cx="118" cy="214"/>
            </a:xfrm>
            <a:custGeom>
              <a:avLst/>
              <a:gdLst>
                <a:gd name="T0" fmla="*/ 18 w 118"/>
                <a:gd name="T1" fmla="*/ 214 h 214"/>
                <a:gd name="T2" fmla="*/ 0 w 118"/>
                <a:gd name="T3" fmla="*/ 214 h 214"/>
                <a:gd name="T4" fmla="*/ 0 w 118"/>
                <a:gd name="T5" fmla="*/ 32 h 214"/>
                <a:gd name="T6" fmla="*/ 0 w 118"/>
                <a:gd name="T7" fmla="*/ 32 h 214"/>
                <a:gd name="T8" fmla="*/ 0 w 118"/>
                <a:gd name="T9" fmla="*/ 26 h 214"/>
                <a:gd name="T10" fmla="*/ 2 w 118"/>
                <a:gd name="T11" fmla="*/ 20 h 214"/>
                <a:gd name="T12" fmla="*/ 6 w 118"/>
                <a:gd name="T13" fmla="*/ 14 h 214"/>
                <a:gd name="T14" fmla="*/ 10 w 118"/>
                <a:gd name="T15" fmla="*/ 10 h 214"/>
                <a:gd name="T16" fmla="*/ 14 w 118"/>
                <a:gd name="T17" fmla="*/ 6 h 214"/>
                <a:gd name="T18" fmla="*/ 20 w 118"/>
                <a:gd name="T19" fmla="*/ 2 h 214"/>
                <a:gd name="T20" fmla="*/ 26 w 118"/>
                <a:gd name="T21" fmla="*/ 0 h 214"/>
                <a:gd name="T22" fmla="*/ 32 w 118"/>
                <a:gd name="T23" fmla="*/ 0 h 214"/>
                <a:gd name="T24" fmla="*/ 118 w 118"/>
                <a:gd name="T25" fmla="*/ 0 h 214"/>
                <a:gd name="T26" fmla="*/ 118 w 118"/>
                <a:gd name="T27" fmla="*/ 18 h 214"/>
                <a:gd name="T28" fmla="*/ 32 w 118"/>
                <a:gd name="T29" fmla="*/ 18 h 214"/>
                <a:gd name="T30" fmla="*/ 32 w 118"/>
                <a:gd name="T31" fmla="*/ 18 h 214"/>
                <a:gd name="T32" fmla="*/ 26 w 118"/>
                <a:gd name="T33" fmla="*/ 20 h 214"/>
                <a:gd name="T34" fmla="*/ 22 w 118"/>
                <a:gd name="T35" fmla="*/ 22 h 214"/>
                <a:gd name="T36" fmla="*/ 20 w 118"/>
                <a:gd name="T37" fmla="*/ 26 h 214"/>
                <a:gd name="T38" fmla="*/ 18 w 118"/>
                <a:gd name="T39" fmla="*/ 32 h 214"/>
                <a:gd name="T40" fmla="*/ 18 w 118"/>
                <a:gd name="T4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214">
                  <a:moveTo>
                    <a:pt x="18" y="214"/>
                  </a:moveTo>
                  <a:lnTo>
                    <a:pt x="0" y="214"/>
                  </a:lnTo>
                  <a:lnTo>
                    <a:pt x="0" y="32"/>
                  </a:lnTo>
                  <a:lnTo>
                    <a:pt x="0" y="32"/>
                  </a:lnTo>
                  <a:lnTo>
                    <a:pt x="0" y="26"/>
                  </a:lnTo>
                  <a:lnTo>
                    <a:pt x="2" y="20"/>
                  </a:lnTo>
                  <a:lnTo>
                    <a:pt x="6" y="14"/>
                  </a:lnTo>
                  <a:lnTo>
                    <a:pt x="10" y="10"/>
                  </a:lnTo>
                  <a:lnTo>
                    <a:pt x="14" y="6"/>
                  </a:lnTo>
                  <a:lnTo>
                    <a:pt x="20" y="2"/>
                  </a:lnTo>
                  <a:lnTo>
                    <a:pt x="26" y="0"/>
                  </a:lnTo>
                  <a:lnTo>
                    <a:pt x="32" y="0"/>
                  </a:lnTo>
                  <a:lnTo>
                    <a:pt x="118" y="0"/>
                  </a:lnTo>
                  <a:lnTo>
                    <a:pt x="118" y="18"/>
                  </a:lnTo>
                  <a:lnTo>
                    <a:pt x="32" y="18"/>
                  </a:lnTo>
                  <a:lnTo>
                    <a:pt x="32" y="18"/>
                  </a:lnTo>
                  <a:lnTo>
                    <a:pt x="26" y="20"/>
                  </a:lnTo>
                  <a:lnTo>
                    <a:pt x="22" y="22"/>
                  </a:lnTo>
                  <a:lnTo>
                    <a:pt x="20" y="26"/>
                  </a:lnTo>
                  <a:lnTo>
                    <a:pt x="18" y="32"/>
                  </a:lnTo>
                  <a:lnTo>
                    <a:pt x="18" y="21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4" name="Freeform 86">
              <a:extLst>
                <a:ext uri="{FF2B5EF4-FFF2-40B4-BE49-F238E27FC236}">
                  <a16:creationId xmlns:a16="http://schemas.microsoft.com/office/drawing/2014/main" id="{24004F01-9422-4763-859F-297ED4B56696}"/>
                </a:ext>
              </a:extLst>
            </p:cNvPr>
            <p:cNvSpPr>
              <a:spLocks noEditPoints="1"/>
            </p:cNvSpPr>
            <p:nvPr/>
          </p:nvSpPr>
          <p:spPr bwMode="auto">
            <a:xfrm>
              <a:off x="4936" y="3336"/>
              <a:ext cx="288" cy="288"/>
            </a:xfrm>
            <a:custGeom>
              <a:avLst/>
              <a:gdLst>
                <a:gd name="T0" fmla="*/ 116 w 288"/>
                <a:gd name="T1" fmla="*/ 288 h 288"/>
                <a:gd name="T2" fmla="*/ 112 w 288"/>
                <a:gd name="T3" fmla="*/ 250 h 288"/>
                <a:gd name="T4" fmla="*/ 62 w 288"/>
                <a:gd name="T5" fmla="*/ 266 h 288"/>
                <a:gd name="T6" fmla="*/ 46 w 288"/>
                <a:gd name="T7" fmla="*/ 196 h 288"/>
                <a:gd name="T8" fmla="*/ 38 w 288"/>
                <a:gd name="T9" fmla="*/ 176 h 288"/>
                <a:gd name="T10" fmla="*/ 0 w 288"/>
                <a:gd name="T11" fmla="*/ 116 h 288"/>
                <a:gd name="T12" fmla="*/ 38 w 288"/>
                <a:gd name="T13" fmla="*/ 112 h 288"/>
                <a:gd name="T14" fmla="*/ 22 w 288"/>
                <a:gd name="T15" fmla="*/ 62 h 288"/>
                <a:gd name="T16" fmla="*/ 92 w 288"/>
                <a:gd name="T17" fmla="*/ 46 h 288"/>
                <a:gd name="T18" fmla="*/ 112 w 288"/>
                <a:gd name="T19" fmla="*/ 38 h 288"/>
                <a:gd name="T20" fmla="*/ 172 w 288"/>
                <a:gd name="T21" fmla="*/ 0 h 288"/>
                <a:gd name="T22" fmla="*/ 176 w 288"/>
                <a:gd name="T23" fmla="*/ 38 h 288"/>
                <a:gd name="T24" fmla="*/ 226 w 288"/>
                <a:gd name="T25" fmla="*/ 22 h 288"/>
                <a:gd name="T26" fmla="*/ 240 w 288"/>
                <a:gd name="T27" fmla="*/ 92 h 288"/>
                <a:gd name="T28" fmla="*/ 250 w 288"/>
                <a:gd name="T29" fmla="*/ 112 h 288"/>
                <a:gd name="T30" fmla="*/ 288 w 288"/>
                <a:gd name="T31" fmla="*/ 172 h 288"/>
                <a:gd name="T32" fmla="*/ 250 w 288"/>
                <a:gd name="T33" fmla="*/ 176 h 288"/>
                <a:gd name="T34" fmla="*/ 266 w 288"/>
                <a:gd name="T35" fmla="*/ 226 h 288"/>
                <a:gd name="T36" fmla="*/ 196 w 288"/>
                <a:gd name="T37" fmla="*/ 242 h 288"/>
                <a:gd name="T38" fmla="*/ 176 w 288"/>
                <a:gd name="T39" fmla="*/ 250 h 288"/>
                <a:gd name="T40" fmla="*/ 132 w 288"/>
                <a:gd name="T41" fmla="*/ 270 h 288"/>
                <a:gd name="T42" fmla="*/ 158 w 288"/>
                <a:gd name="T43" fmla="*/ 236 h 288"/>
                <a:gd name="T44" fmla="*/ 164 w 288"/>
                <a:gd name="T45" fmla="*/ 234 h 288"/>
                <a:gd name="T46" fmla="*/ 192 w 288"/>
                <a:gd name="T47" fmla="*/ 222 h 288"/>
                <a:gd name="T48" fmla="*/ 224 w 288"/>
                <a:gd name="T49" fmla="*/ 242 h 288"/>
                <a:gd name="T50" fmla="*/ 218 w 288"/>
                <a:gd name="T51" fmla="*/ 198 h 288"/>
                <a:gd name="T52" fmla="*/ 222 w 288"/>
                <a:gd name="T53" fmla="*/ 192 h 288"/>
                <a:gd name="T54" fmla="*/ 234 w 288"/>
                <a:gd name="T55" fmla="*/ 166 h 288"/>
                <a:gd name="T56" fmla="*/ 270 w 288"/>
                <a:gd name="T57" fmla="*/ 156 h 288"/>
                <a:gd name="T58" fmla="*/ 234 w 288"/>
                <a:gd name="T59" fmla="*/ 128 h 288"/>
                <a:gd name="T60" fmla="*/ 234 w 288"/>
                <a:gd name="T61" fmla="*/ 122 h 288"/>
                <a:gd name="T62" fmla="*/ 222 w 288"/>
                <a:gd name="T63" fmla="*/ 96 h 288"/>
                <a:gd name="T64" fmla="*/ 240 w 288"/>
                <a:gd name="T65" fmla="*/ 64 h 288"/>
                <a:gd name="T66" fmla="*/ 198 w 288"/>
                <a:gd name="T67" fmla="*/ 68 h 288"/>
                <a:gd name="T68" fmla="*/ 192 w 288"/>
                <a:gd name="T69" fmla="*/ 66 h 288"/>
                <a:gd name="T70" fmla="*/ 164 w 288"/>
                <a:gd name="T71" fmla="*/ 54 h 288"/>
                <a:gd name="T72" fmla="*/ 156 w 288"/>
                <a:gd name="T73" fmla="*/ 18 h 288"/>
                <a:gd name="T74" fmla="*/ 128 w 288"/>
                <a:gd name="T75" fmla="*/ 52 h 288"/>
                <a:gd name="T76" fmla="*/ 122 w 288"/>
                <a:gd name="T77" fmla="*/ 54 h 288"/>
                <a:gd name="T78" fmla="*/ 94 w 288"/>
                <a:gd name="T79" fmla="*/ 66 h 288"/>
                <a:gd name="T80" fmla="*/ 62 w 288"/>
                <a:gd name="T81" fmla="*/ 46 h 288"/>
                <a:gd name="T82" fmla="*/ 68 w 288"/>
                <a:gd name="T83" fmla="*/ 90 h 288"/>
                <a:gd name="T84" fmla="*/ 64 w 288"/>
                <a:gd name="T85" fmla="*/ 96 h 288"/>
                <a:gd name="T86" fmla="*/ 54 w 288"/>
                <a:gd name="T87" fmla="*/ 122 h 288"/>
                <a:gd name="T88" fmla="*/ 18 w 288"/>
                <a:gd name="T89" fmla="*/ 132 h 288"/>
                <a:gd name="T90" fmla="*/ 52 w 288"/>
                <a:gd name="T91" fmla="*/ 160 h 288"/>
                <a:gd name="T92" fmla="*/ 54 w 288"/>
                <a:gd name="T93" fmla="*/ 166 h 288"/>
                <a:gd name="T94" fmla="*/ 64 w 288"/>
                <a:gd name="T95" fmla="*/ 192 h 288"/>
                <a:gd name="T96" fmla="*/ 46 w 288"/>
                <a:gd name="T97" fmla="*/ 224 h 288"/>
                <a:gd name="T98" fmla="*/ 90 w 288"/>
                <a:gd name="T99" fmla="*/ 220 h 288"/>
                <a:gd name="T100" fmla="*/ 96 w 288"/>
                <a:gd name="T101" fmla="*/ 222 h 288"/>
                <a:gd name="T102" fmla="*/ 122 w 288"/>
                <a:gd name="T103" fmla="*/ 234 h 288"/>
                <a:gd name="T104" fmla="*/ 132 w 288"/>
                <a:gd name="T105" fmla="*/ 270 h 288"/>
                <a:gd name="T106" fmla="*/ 278 w 288"/>
                <a:gd name="T107" fmla="*/ 16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172" y="288"/>
                  </a:moveTo>
                  <a:lnTo>
                    <a:pt x="116" y="288"/>
                  </a:lnTo>
                  <a:lnTo>
                    <a:pt x="112" y="250"/>
                  </a:lnTo>
                  <a:lnTo>
                    <a:pt x="112" y="250"/>
                  </a:lnTo>
                  <a:lnTo>
                    <a:pt x="92" y="242"/>
                  </a:lnTo>
                  <a:lnTo>
                    <a:pt x="62" y="266"/>
                  </a:lnTo>
                  <a:lnTo>
                    <a:pt x="22" y="226"/>
                  </a:lnTo>
                  <a:lnTo>
                    <a:pt x="46" y="196"/>
                  </a:lnTo>
                  <a:lnTo>
                    <a:pt x="46" y="196"/>
                  </a:lnTo>
                  <a:lnTo>
                    <a:pt x="38" y="176"/>
                  </a:lnTo>
                  <a:lnTo>
                    <a:pt x="0" y="172"/>
                  </a:lnTo>
                  <a:lnTo>
                    <a:pt x="0" y="116"/>
                  </a:lnTo>
                  <a:lnTo>
                    <a:pt x="38" y="112"/>
                  </a:lnTo>
                  <a:lnTo>
                    <a:pt x="38" y="112"/>
                  </a:lnTo>
                  <a:lnTo>
                    <a:pt x="46" y="92"/>
                  </a:lnTo>
                  <a:lnTo>
                    <a:pt x="22" y="62"/>
                  </a:lnTo>
                  <a:lnTo>
                    <a:pt x="62" y="22"/>
                  </a:lnTo>
                  <a:lnTo>
                    <a:pt x="92" y="46"/>
                  </a:lnTo>
                  <a:lnTo>
                    <a:pt x="92" y="46"/>
                  </a:lnTo>
                  <a:lnTo>
                    <a:pt x="112" y="38"/>
                  </a:lnTo>
                  <a:lnTo>
                    <a:pt x="116" y="0"/>
                  </a:lnTo>
                  <a:lnTo>
                    <a:pt x="172" y="0"/>
                  </a:lnTo>
                  <a:lnTo>
                    <a:pt x="176" y="38"/>
                  </a:lnTo>
                  <a:lnTo>
                    <a:pt x="176" y="38"/>
                  </a:lnTo>
                  <a:lnTo>
                    <a:pt x="196" y="46"/>
                  </a:lnTo>
                  <a:lnTo>
                    <a:pt x="226" y="22"/>
                  </a:lnTo>
                  <a:lnTo>
                    <a:pt x="266" y="62"/>
                  </a:lnTo>
                  <a:lnTo>
                    <a:pt x="240" y="92"/>
                  </a:lnTo>
                  <a:lnTo>
                    <a:pt x="240" y="92"/>
                  </a:lnTo>
                  <a:lnTo>
                    <a:pt x="250" y="112"/>
                  </a:lnTo>
                  <a:lnTo>
                    <a:pt x="288" y="116"/>
                  </a:lnTo>
                  <a:lnTo>
                    <a:pt x="288" y="172"/>
                  </a:lnTo>
                  <a:lnTo>
                    <a:pt x="250" y="176"/>
                  </a:lnTo>
                  <a:lnTo>
                    <a:pt x="250" y="176"/>
                  </a:lnTo>
                  <a:lnTo>
                    <a:pt x="240" y="196"/>
                  </a:lnTo>
                  <a:lnTo>
                    <a:pt x="266" y="226"/>
                  </a:lnTo>
                  <a:lnTo>
                    <a:pt x="226" y="266"/>
                  </a:lnTo>
                  <a:lnTo>
                    <a:pt x="196" y="242"/>
                  </a:lnTo>
                  <a:lnTo>
                    <a:pt x="196" y="242"/>
                  </a:lnTo>
                  <a:lnTo>
                    <a:pt x="176" y="250"/>
                  </a:lnTo>
                  <a:lnTo>
                    <a:pt x="172" y="288"/>
                  </a:lnTo>
                  <a:close/>
                  <a:moveTo>
                    <a:pt x="132" y="270"/>
                  </a:moveTo>
                  <a:lnTo>
                    <a:pt x="156" y="270"/>
                  </a:lnTo>
                  <a:lnTo>
                    <a:pt x="158" y="236"/>
                  </a:lnTo>
                  <a:lnTo>
                    <a:pt x="164" y="234"/>
                  </a:lnTo>
                  <a:lnTo>
                    <a:pt x="164" y="234"/>
                  </a:lnTo>
                  <a:lnTo>
                    <a:pt x="178" y="230"/>
                  </a:lnTo>
                  <a:lnTo>
                    <a:pt x="192" y="222"/>
                  </a:lnTo>
                  <a:lnTo>
                    <a:pt x="198" y="220"/>
                  </a:lnTo>
                  <a:lnTo>
                    <a:pt x="224" y="242"/>
                  </a:lnTo>
                  <a:lnTo>
                    <a:pt x="240" y="224"/>
                  </a:lnTo>
                  <a:lnTo>
                    <a:pt x="218" y="198"/>
                  </a:lnTo>
                  <a:lnTo>
                    <a:pt x="222" y="192"/>
                  </a:lnTo>
                  <a:lnTo>
                    <a:pt x="222" y="192"/>
                  </a:lnTo>
                  <a:lnTo>
                    <a:pt x="228" y="180"/>
                  </a:lnTo>
                  <a:lnTo>
                    <a:pt x="234" y="166"/>
                  </a:lnTo>
                  <a:lnTo>
                    <a:pt x="234" y="160"/>
                  </a:lnTo>
                  <a:lnTo>
                    <a:pt x="270" y="156"/>
                  </a:lnTo>
                  <a:lnTo>
                    <a:pt x="270" y="132"/>
                  </a:lnTo>
                  <a:lnTo>
                    <a:pt x="234" y="128"/>
                  </a:lnTo>
                  <a:lnTo>
                    <a:pt x="234" y="122"/>
                  </a:lnTo>
                  <a:lnTo>
                    <a:pt x="234" y="122"/>
                  </a:lnTo>
                  <a:lnTo>
                    <a:pt x="228" y="108"/>
                  </a:lnTo>
                  <a:lnTo>
                    <a:pt x="222" y="96"/>
                  </a:lnTo>
                  <a:lnTo>
                    <a:pt x="218" y="90"/>
                  </a:lnTo>
                  <a:lnTo>
                    <a:pt x="240" y="64"/>
                  </a:lnTo>
                  <a:lnTo>
                    <a:pt x="224" y="46"/>
                  </a:lnTo>
                  <a:lnTo>
                    <a:pt x="198" y="68"/>
                  </a:lnTo>
                  <a:lnTo>
                    <a:pt x="192" y="66"/>
                  </a:lnTo>
                  <a:lnTo>
                    <a:pt x="192" y="66"/>
                  </a:lnTo>
                  <a:lnTo>
                    <a:pt x="178" y="58"/>
                  </a:lnTo>
                  <a:lnTo>
                    <a:pt x="164" y="54"/>
                  </a:lnTo>
                  <a:lnTo>
                    <a:pt x="158" y="52"/>
                  </a:lnTo>
                  <a:lnTo>
                    <a:pt x="156" y="18"/>
                  </a:lnTo>
                  <a:lnTo>
                    <a:pt x="132" y="18"/>
                  </a:lnTo>
                  <a:lnTo>
                    <a:pt x="128" y="52"/>
                  </a:lnTo>
                  <a:lnTo>
                    <a:pt x="122" y="54"/>
                  </a:lnTo>
                  <a:lnTo>
                    <a:pt x="122" y="54"/>
                  </a:lnTo>
                  <a:lnTo>
                    <a:pt x="108" y="58"/>
                  </a:lnTo>
                  <a:lnTo>
                    <a:pt x="94" y="66"/>
                  </a:lnTo>
                  <a:lnTo>
                    <a:pt x="90" y="68"/>
                  </a:lnTo>
                  <a:lnTo>
                    <a:pt x="62" y="46"/>
                  </a:lnTo>
                  <a:lnTo>
                    <a:pt x="46" y="64"/>
                  </a:lnTo>
                  <a:lnTo>
                    <a:pt x="68" y="90"/>
                  </a:lnTo>
                  <a:lnTo>
                    <a:pt x="64" y="96"/>
                  </a:lnTo>
                  <a:lnTo>
                    <a:pt x="64" y="96"/>
                  </a:lnTo>
                  <a:lnTo>
                    <a:pt x="58" y="108"/>
                  </a:lnTo>
                  <a:lnTo>
                    <a:pt x="54" y="122"/>
                  </a:lnTo>
                  <a:lnTo>
                    <a:pt x="52" y="128"/>
                  </a:lnTo>
                  <a:lnTo>
                    <a:pt x="18" y="132"/>
                  </a:lnTo>
                  <a:lnTo>
                    <a:pt x="18" y="156"/>
                  </a:lnTo>
                  <a:lnTo>
                    <a:pt x="52" y="160"/>
                  </a:lnTo>
                  <a:lnTo>
                    <a:pt x="54" y="166"/>
                  </a:lnTo>
                  <a:lnTo>
                    <a:pt x="54" y="166"/>
                  </a:lnTo>
                  <a:lnTo>
                    <a:pt x="58" y="180"/>
                  </a:lnTo>
                  <a:lnTo>
                    <a:pt x="64" y="192"/>
                  </a:lnTo>
                  <a:lnTo>
                    <a:pt x="68" y="198"/>
                  </a:lnTo>
                  <a:lnTo>
                    <a:pt x="46" y="224"/>
                  </a:lnTo>
                  <a:lnTo>
                    <a:pt x="62" y="242"/>
                  </a:lnTo>
                  <a:lnTo>
                    <a:pt x="90" y="220"/>
                  </a:lnTo>
                  <a:lnTo>
                    <a:pt x="96" y="222"/>
                  </a:lnTo>
                  <a:lnTo>
                    <a:pt x="96" y="222"/>
                  </a:lnTo>
                  <a:lnTo>
                    <a:pt x="108" y="230"/>
                  </a:lnTo>
                  <a:lnTo>
                    <a:pt x="122" y="234"/>
                  </a:lnTo>
                  <a:lnTo>
                    <a:pt x="128" y="236"/>
                  </a:lnTo>
                  <a:lnTo>
                    <a:pt x="132" y="270"/>
                  </a:lnTo>
                  <a:close/>
                  <a:moveTo>
                    <a:pt x="278" y="164"/>
                  </a:moveTo>
                  <a:lnTo>
                    <a:pt x="278" y="164"/>
                  </a:lnTo>
                  <a:lnTo>
                    <a:pt x="278" y="16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5" name="Freeform 87">
              <a:extLst>
                <a:ext uri="{FF2B5EF4-FFF2-40B4-BE49-F238E27FC236}">
                  <a16:creationId xmlns:a16="http://schemas.microsoft.com/office/drawing/2014/main" id="{4F4742D5-9D0C-4667-824B-ECF12BDEE34D}"/>
                </a:ext>
              </a:extLst>
            </p:cNvPr>
            <p:cNvSpPr>
              <a:spLocks noEditPoints="1"/>
            </p:cNvSpPr>
            <p:nvPr/>
          </p:nvSpPr>
          <p:spPr bwMode="auto">
            <a:xfrm>
              <a:off x="4718" y="2946"/>
              <a:ext cx="258" cy="112"/>
            </a:xfrm>
            <a:custGeom>
              <a:avLst/>
              <a:gdLst>
                <a:gd name="T0" fmla="*/ 258 w 258"/>
                <a:gd name="T1" fmla="*/ 112 h 112"/>
                <a:gd name="T2" fmla="*/ 0 w 258"/>
                <a:gd name="T3" fmla="*/ 112 h 112"/>
                <a:gd name="T4" fmla="*/ 0 w 258"/>
                <a:gd name="T5" fmla="*/ 0 h 112"/>
                <a:gd name="T6" fmla="*/ 258 w 258"/>
                <a:gd name="T7" fmla="*/ 0 h 112"/>
                <a:gd name="T8" fmla="*/ 258 w 258"/>
                <a:gd name="T9" fmla="*/ 112 h 112"/>
                <a:gd name="T10" fmla="*/ 18 w 258"/>
                <a:gd name="T11" fmla="*/ 94 h 112"/>
                <a:gd name="T12" fmla="*/ 240 w 258"/>
                <a:gd name="T13" fmla="*/ 94 h 112"/>
                <a:gd name="T14" fmla="*/ 240 w 258"/>
                <a:gd name="T15" fmla="*/ 18 h 112"/>
                <a:gd name="T16" fmla="*/ 18 w 258"/>
                <a:gd name="T17" fmla="*/ 18 h 112"/>
                <a:gd name="T18" fmla="*/ 18 w 258"/>
                <a:gd name="T19" fmla="*/ 9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112">
                  <a:moveTo>
                    <a:pt x="258" y="112"/>
                  </a:moveTo>
                  <a:lnTo>
                    <a:pt x="0" y="112"/>
                  </a:lnTo>
                  <a:lnTo>
                    <a:pt x="0" y="0"/>
                  </a:lnTo>
                  <a:lnTo>
                    <a:pt x="258" y="0"/>
                  </a:lnTo>
                  <a:lnTo>
                    <a:pt x="258" y="112"/>
                  </a:lnTo>
                  <a:close/>
                  <a:moveTo>
                    <a:pt x="18" y="94"/>
                  </a:moveTo>
                  <a:lnTo>
                    <a:pt x="240" y="94"/>
                  </a:lnTo>
                  <a:lnTo>
                    <a:pt x="240" y="18"/>
                  </a:lnTo>
                  <a:lnTo>
                    <a:pt x="18" y="18"/>
                  </a:lnTo>
                  <a:lnTo>
                    <a:pt x="18" y="9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6" name="Freeform 88">
              <a:extLst>
                <a:ext uri="{FF2B5EF4-FFF2-40B4-BE49-F238E27FC236}">
                  <a16:creationId xmlns:a16="http://schemas.microsoft.com/office/drawing/2014/main" id="{2848C007-0276-4389-B0A9-4F038D524660}"/>
                </a:ext>
              </a:extLst>
            </p:cNvPr>
            <p:cNvSpPr>
              <a:spLocks/>
            </p:cNvSpPr>
            <p:nvPr/>
          </p:nvSpPr>
          <p:spPr bwMode="auto">
            <a:xfrm>
              <a:off x="4606" y="2992"/>
              <a:ext cx="482" cy="690"/>
            </a:xfrm>
            <a:custGeom>
              <a:avLst/>
              <a:gdLst>
                <a:gd name="T0" fmla="*/ 482 w 482"/>
                <a:gd name="T1" fmla="*/ 690 h 690"/>
                <a:gd name="T2" fmla="*/ 0 w 482"/>
                <a:gd name="T3" fmla="*/ 690 h 690"/>
                <a:gd name="T4" fmla="*/ 0 w 482"/>
                <a:gd name="T5" fmla="*/ 0 h 690"/>
                <a:gd name="T6" fmla="*/ 122 w 482"/>
                <a:gd name="T7" fmla="*/ 0 h 690"/>
                <a:gd name="T8" fmla="*/ 122 w 482"/>
                <a:gd name="T9" fmla="*/ 18 h 690"/>
                <a:gd name="T10" fmla="*/ 18 w 482"/>
                <a:gd name="T11" fmla="*/ 18 h 690"/>
                <a:gd name="T12" fmla="*/ 18 w 482"/>
                <a:gd name="T13" fmla="*/ 672 h 690"/>
                <a:gd name="T14" fmla="*/ 464 w 482"/>
                <a:gd name="T15" fmla="*/ 672 h 690"/>
                <a:gd name="T16" fmla="*/ 464 w 482"/>
                <a:gd name="T17" fmla="*/ 630 h 690"/>
                <a:gd name="T18" fmla="*/ 482 w 482"/>
                <a:gd name="T19" fmla="*/ 630 h 690"/>
                <a:gd name="T20" fmla="*/ 482 w 482"/>
                <a:gd name="T21" fmla="*/ 69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690">
                  <a:moveTo>
                    <a:pt x="482" y="690"/>
                  </a:moveTo>
                  <a:lnTo>
                    <a:pt x="0" y="690"/>
                  </a:lnTo>
                  <a:lnTo>
                    <a:pt x="0" y="0"/>
                  </a:lnTo>
                  <a:lnTo>
                    <a:pt x="122" y="0"/>
                  </a:lnTo>
                  <a:lnTo>
                    <a:pt x="122" y="18"/>
                  </a:lnTo>
                  <a:lnTo>
                    <a:pt x="18" y="18"/>
                  </a:lnTo>
                  <a:lnTo>
                    <a:pt x="18" y="672"/>
                  </a:lnTo>
                  <a:lnTo>
                    <a:pt x="464" y="672"/>
                  </a:lnTo>
                  <a:lnTo>
                    <a:pt x="464" y="630"/>
                  </a:lnTo>
                  <a:lnTo>
                    <a:pt x="482" y="630"/>
                  </a:lnTo>
                  <a:lnTo>
                    <a:pt x="482" y="69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7" name="Freeform 89">
              <a:extLst>
                <a:ext uri="{FF2B5EF4-FFF2-40B4-BE49-F238E27FC236}">
                  <a16:creationId xmlns:a16="http://schemas.microsoft.com/office/drawing/2014/main" id="{281AE70B-400E-4537-B515-56AE4A431C2B}"/>
                </a:ext>
              </a:extLst>
            </p:cNvPr>
            <p:cNvSpPr>
              <a:spLocks/>
            </p:cNvSpPr>
            <p:nvPr/>
          </p:nvSpPr>
          <p:spPr bwMode="auto">
            <a:xfrm>
              <a:off x="4968" y="2992"/>
              <a:ext cx="120" cy="346"/>
            </a:xfrm>
            <a:custGeom>
              <a:avLst/>
              <a:gdLst>
                <a:gd name="T0" fmla="*/ 120 w 120"/>
                <a:gd name="T1" fmla="*/ 346 h 346"/>
                <a:gd name="T2" fmla="*/ 102 w 120"/>
                <a:gd name="T3" fmla="*/ 346 h 346"/>
                <a:gd name="T4" fmla="*/ 102 w 120"/>
                <a:gd name="T5" fmla="*/ 18 h 346"/>
                <a:gd name="T6" fmla="*/ 0 w 120"/>
                <a:gd name="T7" fmla="*/ 18 h 346"/>
                <a:gd name="T8" fmla="*/ 0 w 120"/>
                <a:gd name="T9" fmla="*/ 0 h 346"/>
                <a:gd name="T10" fmla="*/ 120 w 120"/>
                <a:gd name="T11" fmla="*/ 0 h 346"/>
                <a:gd name="T12" fmla="*/ 120 w 120"/>
                <a:gd name="T13" fmla="*/ 346 h 346"/>
              </a:gdLst>
              <a:ahLst/>
              <a:cxnLst>
                <a:cxn ang="0">
                  <a:pos x="T0" y="T1"/>
                </a:cxn>
                <a:cxn ang="0">
                  <a:pos x="T2" y="T3"/>
                </a:cxn>
                <a:cxn ang="0">
                  <a:pos x="T4" y="T5"/>
                </a:cxn>
                <a:cxn ang="0">
                  <a:pos x="T6" y="T7"/>
                </a:cxn>
                <a:cxn ang="0">
                  <a:pos x="T8" y="T9"/>
                </a:cxn>
                <a:cxn ang="0">
                  <a:pos x="T10" y="T11"/>
                </a:cxn>
                <a:cxn ang="0">
                  <a:pos x="T12" y="T13"/>
                </a:cxn>
              </a:cxnLst>
              <a:rect l="0" t="0" r="r" b="b"/>
              <a:pathLst>
                <a:path w="120" h="346">
                  <a:moveTo>
                    <a:pt x="120" y="346"/>
                  </a:moveTo>
                  <a:lnTo>
                    <a:pt x="102" y="346"/>
                  </a:lnTo>
                  <a:lnTo>
                    <a:pt x="102" y="18"/>
                  </a:lnTo>
                  <a:lnTo>
                    <a:pt x="0" y="18"/>
                  </a:lnTo>
                  <a:lnTo>
                    <a:pt x="0" y="0"/>
                  </a:lnTo>
                  <a:lnTo>
                    <a:pt x="120" y="0"/>
                  </a:lnTo>
                  <a:lnTo>
                    <a:pt x="120" y="34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8" name="Rectangle 90">
              <a:extLst>
                <a:ext uri="{FF2B5EF4-FFF2-40B4-BE49-F238E27FC236}">
                  <a16:creationId xmlns:a16="http://schemas.microsoft.com/office/drawing/2014/main" id="{162E3988-3A00-4E6E-AA9C-CE2C03D2A89B}"/>
                </a:ext>
              </a:extLst>
            </p:cNvPr>
            <p:cNvSpPr>
              <a:spLocks noChangeArrowheads="1"/>
            </p:cNvSpPr>
            <p:nvPr/>
          </p:nvSpPr>
          <p:spPr bwMode="auto">
            <a:xfrm>
              <a:off x="4790" y="2992"/>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9" name="Freeform 91">
              <a:extLst>
                <a:ext uri="{FF2B5EF4-FFF2-40B4-BE49-F238E27FC236}">
                  <a16:creationId xmlns:a16="http://schemas.microsoft.com/office/drawing/2014/main" id="{7C597B80-C4A1-49AF-8575-A6BD558F975F}"/>
                </a:ext>
              </a:extLst>
            </p:cNvPr>
            <p:cNvSpPr>
              <a:spLocks/>
            </p:cNvSpPr>
            <p:nvPr/>
          </p:nvSpPr>
          <p:spPr bwMode="auto">
            <a:xfrm>
              <a:off x="4662" y="313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0" name="Freeform 92">
              <a:extLst>
                <a:ext uri="{FF2B5EF4-FFF2-40B4-BE49-F238E27FC236}">
                  <a16:creationId xmlns:a16="http://schemas.microsoft.com/office/drawing/2014/main" id="{B21FEE5E-5157-4F86-97E0-B0A9708DC792}"/>
                </a:ext>
              </a:extLst>
            </p:cNvPr>
            <p:cNvSpPr>
              <a:spLocks/>
            </p:cNvSpPr>
            <p:nvPr/>
          </p:nvSpPr>
          <p:spPr bwMode="auto">
            <a:xfrm>
              <a:off x="4662" y="3258"/>
              <a:ext cx="106" cy="80"/>
            </a:xfrm>
            <a:custGeom>
              <a:avLst/>
              <a:gdLst>
                <a:gd name="T0" fmla="*/ 42 w 106"/>
                <a:gd name="T1" fmla="*/ 80 h 80"/>
                <a:gd name="T2" fmla="*/ 0 w 106"/>
                <a:gd name="T3" fmla="*/ 38 h 80"/>
                <a:gd name="T4" fmla="*/ 14 w 106"/>
                <a:gd name="T5" fmla="*/ 24 h 80"/>
                <a:gd name="T6" fmla="*/ 42 w 106"/>
                <a:gd name="T7" fmla="*/ 54 h 80"/>
                <a:gd name="T8" fmla="*/ 94 w 106"/>
                <a:gd name="T9" fmla="*/ 0 h 80"/>
                <a:gd name="T10" fmla="*/ 106 w 106"/>
                <a:gd name="T11" fmla="*/ 14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8"/>
                  </a:lnTo>
                  <a:lnTo>
                    <a:pt x="14" y="24"/>
                  </a:lnTo>
                  <a:lnTo>
                    <a:pt x="42" y="54"/>
                  </a:lnTo>
                  <a:lnTo>
                    <a:pt x="94" y="0"/>
                  </a:lnTo>
                  <a:lnTo>
                    <a:pt x="106" y="14"/>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1" name="Freeform 93">
              <a:extLst>
                <a:ext uri="{FF2B5EF4-FFF2-40B4-BE49-F238E27FC236}">
                  <a16:creationId xmlns:a16="http://schemas.microsoft.com/office/drawing/2014/main" id="{229DE9A2-48BC-4899-8205-558EA4CB3B85}"/>
                </a:ext>
              </a:extLst>
            </p:cNvPr>
            <p:cNvSpPr>
              <a:spLocks/>
            </p:cNvSpPr>
            <p:nvPr/>
          </p:nvSpPr>
          <p:spPr bwMode="auto">
            <a:xfrm>
              <a:off x="4662" y="338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2" name="Freeform 94">
              <a:extLst>
                <a:ext uri="{FF2B5EF4-FFF2-40B4-BE49-F238E27FC236}">
                  <a16:creationId xmlns:a16="http://schemas.microsoft.com/office/drawing/2014/main" id="{EA8366CA-5015-4F1B-8D41-3C8ADE2CB428}"/>
                </a:ext>
              </a:extLst>
            </p:cNvPr>
            <p:cNvSpPr>
              <a:spLocks/>
            </p:cNvSpPr>
            <p:nvPr/>
          </p:nvSpPr>
          <p:spPr bwMode="auto">
            <a:xfrm>
              <a:off x="4662" y="3508"/>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3" name="Rectangle 95">
              <a:extLst>
                <a:ext uri="{FF2B5EF4-FFF2-40B4-BE49-F238E27FC236}">
                  <a16:creationId xmlns:a16="http://schemas.microsoft.com/office/drawing/2014/main" id="{771D35DB-03BF-42CA-87CE-AF19FA9350FD}"/>
                </a:ext>
              </a:extLst>
            </p:cNvPr>
            <p:cNvSpPr>
              <a:spLocks noChangeArrowheads="1"/>
            </p:cNvSpPr>
            <p:nvPr/>
          </p:nvSpPr>
          <p:spPr bwMode="auto">
            <a:xfrm>
              <a:off x="4808" y="3166"/>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4" name="Rectangle 96">
              <a:extLst>
                <a:ext uri="{FF2B5EF4-FFF2-40B4-BE49-F238E27FC236}">
                  <a16:creationId xmlns:a16="http://schemas.microsoft.com/office/drawing/2014/main" id="{E8D7FAF4-0E6D-4E79-8726-55CE0CC488AD}"/>
                </a:ext>
              </a:extLst>
            </p:cNvPr>
            <p:cNvSpPr>
              <a:spLocks noChangeArrowheads="1"/>
            </p:cNvSpPr>
            <p:nvPr/>
          </p:nvSpPr>
          <p:spPr bwMode="auto">
            <a:xfrm>
              <a:off x="4808" y="3290"/>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5" name="Rectangle 97">
              <a:extLst>
                <a:ext uri="{FF2B5EF4-FFF2-40B4-BE49-F238E27FC236}">
                  <a16:creationId xmlns:a16="http://schemas.microsoft.com/office/drawing/2014/main" id="{0875ACF9-B0C7-4715-8691-4347B5008D2E}"/>
                </a:ext>
              </a:extLst>
            </p:cNvPr>
            <p:cNvSpPr>
              <a:spLocks noChangeArrowheads="1"/>
            </p:cNvSpPr>
            <p:nvPr/>
          </p:nvSpPr>
          <p:spPr bwMode="auto">
            <a:xfrm>
              <a:off x="4808" y="3414"/>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6" name="Rectangle 98">
              <a:extLst>
                <a:ext uri="{FF2B5EF4-FFF2-40B4-BE49-F238E27FC236}">
                  <a16:creationId xmlns:a16="http://schemas.microsoft.com/office/drawing/2014/main" id="{A1BE095D-6D9C-43A4-BBAF-27A4EC4DD2CC}"/>
                </a:ext>
              </a:extLst>
            </p:cNvPr>
            <p:cNvSpPr>
              <a:spLocks noChangeArrowheads="1"/>
            </p:cNvSpPr>
            <p:nvPr/>
          </p:nvSpPr>
          <p:spPr bwMode="auto">
            <a:xfrm>
              <a:off x="4808" y="3538"/>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7" name="Freeform 99">
              <a:extLst>
                <a:ext uri="{FF2B5EF4-FFF2-40B4-BE49-F238E27FC236}">
                  <a16:creationId xmlns:a16="http://schemas.microsoft.com/office/drawing/2014/main" id="{C022DBCC-92A9-4120-B5DA-E2B42AEB92BD}"/>
                </a:ext>
              </a:extLst>
            </p:cNvPr>
            <p:cNvSpPr>
              <a:spLocks noEditPoints="1"/>
            </p:cNvSpPr>
            <p:nvPr/>
          </p:nvSpPr>
          <p:spPr bwMode="auto">
            <a:xfrm>
              <a:off x="5016" y="3418"/>
              <a:ext cx="126" cy="126"/>
            </a:xfrm>
            <a:custGeom>
              <a:avLst/>
              <a:gdLst>
                <a:gd name="T0" fmla="*/ 64 w 126"/>
                <a:gd name="T1" fmla="*/ 126 h 126"/>
                <a:gd name="T2" fmla="*/ 38 w 126"/>
                <a:gd name="T3" fmla="*/ 120 h 126"/>
                <a:gd name="T4" fmla="*/ 18 w 126"/>
                <a:gd name="T5" fmla="*/ 106 h 126"/>
                <a:gd name="T6" fmla="*/ 6 w 126"/>
                <a:gd name="T7" fmla="*/ 86 h 126"/>
                <a:gd name="T8" fmla="*/ 0 w 126"/>
                <a:gd name="T9" fmla="*/ 62 h 126"/>
                <a:gd name="T10" fmla="*/ 2 w 126"/>
                <a:gd name="T11" fmla="*/ 50 h 126"/>
                <a:gd name="T12" fmla="*/ 12 w 126"/>
                <a:gd name="T13" fmla="*/ 26 h 126"/>
                <a:gd name="T14" fmla="*/ 28 w 126"/>
                <a:gd name="T15" fmla="*/ 10 h 126"/>
                <a:gd name="T16" fmla="*/ 50 w 126"/>
                <a:gd name="T17" fmla="*/ 0 h 126"/>
                <a:gd name="T18" fmla="*/ 64 w 126"/>
                <a:gd name="T19" fmla="*/ 0 h 126"/>
                <a:gd name="T20" fmla="*/ 88 w 126"/>
                <a:gd name="T21" fmla="*/ 4 h 126"/>
                <a:gd name="T22" fmla="*/ 108 w 126"/>
                <a:gd name="T23" fmla="*/ 18 h 126"/>
                <a:gd name="T24" fmla="*/ 122 w 126"/>
                <a:gd name="T25" fmla="*/ 38 h 126"/>
                <a:gd name="T26" fmla="*/ 126 w 126"/>
                <a:gd name="T27" fmla="*/ 62 h 126"/>
                <a:gd name="T28" fmla="*/ 126 w 126"/>
                <a:gd name="T29" fmla="*/ 74 h 126"/>
                <a:gd name="T30" fmla="*/ 116 w 126"/>
                <a:gd name="T31" fmla="*/ 98 h 126"/>
                <a:gd name="T32" fmla="*/ 98 w 126"/>
                <a:gd name="T33" fmla="*/ 114 h 126"/>
                <a:gd name="T34" fmla="*/ 76 w 126"/>
                <a:gd name="T35" fmla="*/ 124 h 126"/>
                <a:gd name="T36" fmla="*/ 64 w 126"/>
                <a:gd name="T37" fmla="*/ 126 h 126"/>
                <a:gd name="T38" fmla="*/ 64 w 126"/>
                <a:gd name="T39" fmla="*/ 18 h 126"/>
                <a:gd name="T40" fmla="*/ 46 w 126"/>
                <a:gd name="T41" fmla="*/ 20 h 126"/>
                <a:gd name="T42" fmla="*/ 32 w 126"/>
                <a:gd name="T43" fmla="*/ 30 h 126"/>
                <a:gd name="T44" fmla="*/ 22 w 126"/>
                <a:gd name="T45" fmla="*/ 44 h 126"/>
                <a:gd name="T46" fmla="*/ 18 w 126"/>
                <a:gd name="T47" fmla="*/ 62 h 126"/>
                <a:gd name="T48" fmla="*/ 20 w 126"/>
                <a:gd name="T49" fmla="*/ 72 h 126"/>
                <a:gd name="T50" fmla="*/ 26 w 126"/>
                <a:gd name="T51" fmla="*/ 88 h 126"/>
                <a:gd name="T52" fmla="*/ 38 w 126"/>
                <a:gd name="T53" fmla="*/ 100 h 126"/>
                <a:gd name="T54" fmla="*/ 54 w 126"/>
                <a:gd name="T55" fmla="*/ 106 h 126"/>
                <a:gd name="T56" fmla="*/ 64 w 126"/>
                <a:gd name="T57" fmla="*/ 108 h 126"/>
                <a:gd name="T58" fmla="*/ 80 w 126"/>
                <a:gd name="T59" fmla="*/ 104 h 126"/>
                <a:gd name="T60" fmla="*/ 96 w 126"/>
                <a:gd name="T61" fmla="*/ 94 h 126"/>
                <a:gd name="T62" fmla="*/ 104 w 126"/>
                <a:gd name="T63" fmla="*/ 80 h 126"/>
                <a:gd name="T64" fmla="*/ 108 w 126"/>
                <a:gd name="T65" fmla="*/ 62 h 126"/>
                <a:gd name="T66" fmla="*/ 108 w 126"/>
                <a:gd name="T67" fmla="*/ 52 h 126"/>
                <a:gd name="T68" fmla="*/ 100 w 126"/>
                <a:gd name="T69" fmla="*/ 36 h 126"/>
                <a:gd name="T70" fmla="*/ 88 w 126"/>
                <a:gd name="T71" fmla="*/ 24 h 126"/>
                <a:gd name="T72" fmla="*/ 72 w 126"/>
                <a:gd name="T73" fmla="*/ 18 h 126"/>
                <a:gd name="T74" fmla="*/ 64 w 126"/>
                <a:gd name="T75"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6">
                  <a:moveTo>
                    <a:pt x="64" y="126"/>
                  </a:moveTo>
                  <a:lnTo>
                    <a:pt x="64" y="126"/>
                  </a:lnTo>
                  <a:lnTo>
                    <a:pt x="50" y="124"/>
                  </a:lnTo>
                  <a:lnTo>
                    <a:pt x="38" y="120"/>
                  </a:lnTo>
                  <a:lnTo>
                    <a:pt x="28" y="114"/>
                  </a:lnTo>
                  <a:lnTo>
                    <a:pt x="18" y="106"/>
                  </a:lnTo>
                  <a:lnTo>
                    <a:pt x="12" y="98"/>
                  </a:lnTo>
                  <a:lnTo>
                    <a:pt x="6" y="86"/>
                  </a:lnTo>
                  <a:lnTo>
                    <a:pt x="2" y="74"/>
                  </a:lnTo>
                  <a:lnTo>
                    <a:pt x="0" y="62"/>
                  </a:lnTo>
                  <a:lnTo>
                    <a:pt x="0" y="62"/>
                  </a:lnTo>
                  <a:lnTo>
                    <a:pt x="2" y="50"/>
                  </a:lnTo>
                  <a:lnTo>
                    <a:pt x="6" y="38"/>
                  </a:lnTo>
                  <a:lnTo>
                    <a:pt x="12" y="26"/>
                  </a:lnTo>
                  <a:lnTo>
                    <a:pt x="18" y="18"/>
                  </a:lnTo>
                  <a:lnTo>
                    <a:pt x="28" y="10"/>
                  </a:lnTo>
                  <a:lnTo>
                    <a:pt x="38" y="4"/>
                  </a:lnTo>
                  <a:lnTo>
                    <a:pt x="50" y="0"/>
                  </a:lnTo>
                  <a:lnTo>
                    <a:pt x="64" y="0"/>
                  </a:lnTo>
                  <a:lnTo>
                    <a:pt x="64" y="0"/>
                  </a:lnTo>
                  <a:lnTo>
                    <a:pt x="76" y="0"/>
                  </a:lnTo>
                  <a:lnTo>
                    <a:pt x="88" y="4"/>
                  </a:lnTo>
                  <a:lnTo>
                    <a:pt x="98" y="10"/>
                  </a:lnTo>
                  <a:lnTo>
                    <a:pt x="108" y="18"/>
                  </a:lnTo>
                  <a:lnTo>
                    <a:pt x="116" y="26"/>
                  </a:lnTo>
                  <a:lnTo>
                    <a:pt x="122" y="38"/>
                  </a:lnTo>
                  <a:lnTo>
                    <a:pt x="126" y="50"/>
                  </a:lnTo>
                  <a:lnTo>
                    <a:pt x="126" y="62"/>
                  </a:lnTo>
                  <a:lnTo>
                    <a:pt x="126" y="62"/>
                  </a:lnTo>
                  <a:lnTo>
                    <a:pt x="126" y="74"/>
                  </a:lnTo>
                  <a:lnTo>
                    <a:pt x="122" y="86"/>
                  </a:lnTo>
                  <a:lnTo>
                    <a:pt x="116" y="98"/>
                  </a:lnTo>
                  <a:lnTo>
                    <a:pt x="108" y="106"/>
                  </a:lnTo>
                  <a:lnTo>
                    <a:pt x="98" y="114"/>
                  </a:lnTo>
                  <a:lnTo>
                    <a:pt x="88" y="120"/>
                  </a:lnTo>
                  <a:lnTo>
                    <a:pt x="76" y="124"/>
                  </a:lnTo>
                  <a:lnTo>
                    <a:pt x="64" y="126"/>
                  </a:lnTo>
                  <a:lnTo>
                    <a:pt x="64" y="126"/>
                  </a:lnTo>
                  <a:close/>
                  <a:moveTo>
                    <a:pt x="64" y="18"/>
                  </a:moveTo>
                  <a:lnTo>
                    <a:pt x="64" y="18"/>
                  </a:lnTo>
                  <a:lnTo>
                    <a:pt x="54" y="18"/>
                  </a:lnTo>
                  <a:lnTo>
                    <a:pt x="46" y="20"/>
                  </a:lnTo>
                  <a:lnTo>
                    <a:pt x="38" y="24"/>
                  </a:lnTo>
                  <a:lnTo>
                    <a:pt x="32" y="30"/>
                  </a:lnTo>
                  <a:lnTo>
                    <a:pt x="26" y="36"/>
                  </a:lnTo>
                  <a:lnTo>
                    <a:pt x="22" y="44"/>
                  </a:lnTo>
                  <a:lnTo>
                    <a:pt x="20" y="52"/>
                  </a:lnTo>
                  <a:lnTo>
                    <a:pt x="18" y="62"/>
                  </a:lnTo>
                  <a:lnTo>
                    <a:pt x="18" y="62"/>
                  </a:lnTo>
                  <a:lnTo>
                    <a:pt x="20" y="72"/>
                  </a:lnTo>
                  <a:lnTo>
                    <a:pt x="22" y="80"/>
                  </a:lnTo>
                  <a:lnTo>
                    <a:pt x="26" y="88"/>
                  </a:lnTo>
                  <a:lnTo>
                    <a:pt x="32" y="94"/>
                  </a:lnTo>
                  <a:lnTo>
                    <a:pt x="38" y="100"/>
                  </a:lnTo>
                  <a:lnTo>
                    <a:pt x="46" y="104"/>
                  </a:lnTo>
                  <a:lnTo>
                    <a:pt x="54" y="106"/>
                  </a:lnTo>
                  <a:lnTo>
                    <a:pt x="64" y="108"/>
                  </a:lnTo>
                  <a:lnTo>
                    <a:pt x="64" y="108"/>
                  </a:lnTo>
                  <a:lnTo>
                    <a:pt x="72" y="106"/>
                  </a:lnTo>
                  <a:lnTo>
                    <a:pt x="80" y="104"/>
                  </a:lnTo>
                  <a:lnTo>
                    <a:pt x="88" y="100"/>
                  </a:lnTo>
                  <a:lnTo>
                    <a:pt x="96" y="94"/>
                  </a:lnTo>
                  <a:lnTo>
                    <a:pt x="100" y="88"/>
                  </a:lnTo>
                  <a:lnTo>
                    <a:pt x="104" y="80"/>
                  </a:lnTo>
                  <a:lnTo>
                    <a:pt x="108" y="72"/>
                  </a:lnTo>
                  <a:lnTo>
                    <a:pt x="108" y="62"/>
                  </a:lnTo>
                  <a:lnTo>
                    <a:pt x="108" y="62"/>
                  </a:lnTo>
                  <a:lnTo>
                    <a:pt x="108" y="52"/>
                  </a:lnTo>
                  <a:lnTo>
                    <a:pt x="104" y="44"/>
                  </a:lnTo>
                  <a:lnTo>
                    <a:pt x="100" y="36"/>
                  </a:lnTo>
                  <a:lnTo>
                    <a:pt x="96" y="30"/>
                  </a:lnTo>
                  <a:lnTo>
                    <a:pt x="88" y="24"/>
                  </a:lnTo>
                  <a:lnTo>
                    <a:pt x="80" y="20"/>
                  </a:lnTo>
                  <a:lnTo>
                    <a:pt x="72" y="18"/>
                  </a:lnTo>
                  <a:lnTo>
                    <a:pt x="64" y="18"/>
                  </a:lnTo>
                  <a:lnTo>
                    <a:pt x="6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208" name="Group 113">
            <a:extLst>
              <a:ext uri="{FF2B5EF4-FFF2-40B4-BE49-F238E27FC236}">
                <a16:creationId xmlns:a16="http://schemas.microsoft.com/office/drawing/2014/main" id="{90EAF137-C5EE-4C01-BADD-76110A520D94}"/>
              </a:ext>
            </a:extLst>
          </p:cNvPr>
          <p:cNvGrpSpPr>
            <a:grpSpLocks noChangeAspect="1"/>
          </p:cNvGrpSpPr>
          <p:nvPr/>
        </p:nvGrpSpPr>
        <p:grpSpPr bwMode="auto">
          <a:xfrm>
            <a:off x="2067516" y="3606478"/>
            <a:ext cx="413371" cy="461407"/>
            <a:chOff x="3133" y="2866"/>
            <a:chExt cx="742" cy="882"/>
          </a:xfrm>
        </p:grpSpPr>
        <p:sp>
          <p:nvSpPr>
            <p:cNvPr id="209" name="AutoShape 112">
              <a:extLst>
                <a:ext uri="{FF2B5EF4-FFF2-40B4-BE49-F238E27FC236}">
                  <a16:creationId xmlns:a16="http://schemas.microsoft.com/office/drawing/2014/main" id="{0060A9CC-0DD8-461A-A032-D3C5807B0A73}"/>
                </a:ext>
              </a:extLst>
            </p:cNvPr>
            <p:cNvSpPr>
              <a:spLocks noChangeAspect="1" noChangeArrowheads="1" noTextEdit="1"/>
            </p:cNvSpPr>
            <p:nvPr/>
          </p:nvSpPr>
          <p:spPr bwMode="auto">
            <a:xfrm>
              <a:off x="3133" y="2866"/>
              <a:ext cx="742" cy="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0" name="Freeform 114">
              <a:extLst>
                <a:ext uri="{FF2B5EF4-FFF2-40B4-BE49-F238E27FC236}">
                  <a16:creationId xmlns:a16="http://schemas.microsoft.com/office/drawing/2014/main" id="{B90775A0-DF49-4687-9F8B-CF03F65FC995}"/>
                </a:ext>
              </a:extLst>
            </p:cNvPr>
            <p:cNvSpPr>
              <a:spLocks/>
            </p:cNvSpPr>
            <p:nvPr/>
          </p:nvSpPr>
          <p:spPr bwMode="auto">
            <a:xfrm>
              <a:off x="3259" y="3464"/>
              <a:ext cx="396" cy="168"/>
            </a:xfrm>
            <a:custGeom>
              <a:avLst/>
              <a:gdLst>
                <a:gd name="T0" fmla="*/ 174 w 396"/>
                <a:gd name="T1" fmla="*/ 168 h 168"/>
                <a:gd name="T2" fmla="*/ 174 w 396"/>
                <a:gd name="T3" fmla="*/ 160 h 168"/>
                <a:gd name="T4" fmla="*/ 180 w 396"/>
                <a:gd name="T5" fmla="*/ 140 h 168"/>
                <a:gd name="T6" fmla="*/ 194 w 396"/>
                <a:gd name="T7" fmla="*/ 126 h 168"/>
                <a:gd name="T8" fmla="*/ 218 w 396"/>
                <a:gd name="T9" fmla="*/ 116 h 168"/>
                <a:gd name="T10" fmla="*/ 348 w 396"/>
                <a:gd name="T11" fmla="*/ 116 h 168"/>
                <a:gd name="T12" fmla="*/ 360 w 396"/>
                <a:gd name="T13" fmla="*/ 116 h 168"/>
                <a:gd name="T14" fmla="*/ 374 w 396"/>
                <a:gd name="T15" fmla="*/ 110 h 168"/>
                <a:gd name="T16" fmla="*/ 378 w 396"/>
                <a:gd name="T17" fmla="*/ 104 h 168"/>
                <a:gd name="T18" fmla="*/ 378 w 396"/>
                <a:gd name="T19" fmla="*/ 96 h 168"/>
                <a:gd name="T20" fmla="*/ 372 w 396"/>
                <a:gd name="T21" fmla="*/ 78 h 168"/>
                <a:gd name="T22" fmla="*/ 360 w 396"/>
                <a:gd name="T23" fmla="*/ 66 h 168"/>
                <a:gd name="T24" fmla="*/ 352 w 396"/>
                <a:gd name="T25" fmla="*/ 64 h 168"/>
                <a:gd name="T26" fmla="*/ 232 w 396"/>
                <a:gd name="T27" fmla="*/ 64 h 168"/>
                <a:gd name="T28" fmla="*/ 202 w 396"/>
                <a:gd name="T29" fmla="*/ 58 h 168"/>
                <a:gd name="T30" fmla="*/ 118 w 396"/>
                <a:gd name="T31" fmla="*/ 20 h 168"/>
                <a:gd name="T32" fmla="*/ 0 w 396"/>
                <a:gd name="T33" fmla="*/ 18 h 168"/>
                <a:gd name="T34" fmla="*/ 108 w 396"/>
                <a:gd name="T35" fmla="*/ 0 h 168"/>
                <a:gd name="T36" fmla="*/ 116 w 396"/>
                <a:gd name="T37" fmla="*/ 0 h 168"/>
                <a:gd name="T38" fmla="*/ 210 w 396"/>
                <a:gd name="T39" fmla="*/ 42 h 168"/>
                <a:gd name="T40" fmla="*/ 220 w 396"/>
                <a:gd name="T41" fmla="*/ 46 h 168"/>
                <a:gd name="T42" fmla="*/ 352 w 396"/>
                <a:gd name="T43" fmla="*/ 46 h 168"/>
                <a:gd name="T44" fmla="*/ 360 w 396"/>
                <a:gd name="T45" fmla="*/ 48 h 168"/>
                <a:gd name="T46" fmla="*/ 368 w 396"/>
                <a:gd name="T47" fmla="*/ 50 h 168"/>
                <a:gd name="T48" fmla="*/ 390 w 396"/>
                <a:gd name="T49" fmla="*/ 70 h 168"/>
                <a:gd name="T50" fmla="*/ 396 w 396"/>
                <a:gd name="T51" fmla="*/ 96 h 168"/>
                <a:gd name="T52" fmla="*/ 396 w 396"/>
                <a:gd name="T53" fmla="*/ 104 h 168"/>
                <a:gd name="T54" fmla="*/ 390 w 396"/>
                <a:gd name="T55" fmla="*/ 116 h 168"/>
                <a:gd name="T56" fmla="*/ 386 w 396"/>
                <a:gd name="T57" fmla="*/ 122 h 168"/>
                <a:gd name="T58" fmla="*/ 374 w 396"/>
                <a:gd name="T59" fmla="*/ 130 h 168"/>
                <a:gd name="T60" fmla="*/ 352 w 396"/>
                <a:gd name="T61" fmla="*/ 134 h 168"/>
                <a:gd name="T62" fmla="*/ 220 w 396"/>
                <a:gd name="T63" fmla="*/ 134 h 168"/>
                <a:gd name="T64" fmla="*/ 214 w 396"/>
                <a:gd name="T65" fmla="*/ 136 h 168"/>
                <a:gd name="T66" fmla="*/ 196 w 396"/>
                <a:gd name="T67" fmla="*/ 148 h 168"/>
                <a:gd name="T68" fmla="*/ 192 w 396"/>
                <a:gd name="T69" fmla="*/ 16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6" h="168">
                  <a:moveTo>
                    <a:pt x="192" y="168"/>
                  </a:moveTo>
                  <a:lnTo>
                    <a:pt x="174" y="168"/>
                  </a:lnTo>
                  <a:lnTo>
                    <a:pt x="174" y="160"/>
                  </a:lnTo>
                  <a:lnTo>
                    <a:pt x="174" y="160"/>
                  </a:lnTo>
                  <a:lnTo>
                    <a:pt x="176" y="148"/>
                  </a:lnTo>
                  <a:lnTo>
                    <a:pt x="180" y="140"/>
                  </a:lnTo>
                  <a:lnTo>
                    <a:pt x="186" y="132"/>
                  </a:lnTo>
                  <a:lnTo>
                    <a:pt x="194" y="126"/>
                  </a:lnTo>
                  <a:lnTo>
                    <a:pt x="210" y="120"/>
                  </a:lnTo>
                  <a:lnTo>
                    <a:pt x="218" y="116"/>
                  </a:lnTo>
                  <a:lnTo>
                    <a:pt x="220" y="116"/>
                  </a:lnTo>
                  <a:lnTo>
                    <a:pt x="348" y="116"/>
                  </a:lnTo>
                  <a:lnTo>
                    <a:pt x="348" y="116"/>
                  </a:lnTo>
                  <a:lnTo>
                    <a:pt x="360" y="116"/>
                  </a:lnTo>
                  <a:lnTo>
                    <a:pt x="368" y="114"/>
                  </a:lnTo>
                  <a:lnTo>
                    <a:pt x="374" y="110"/>
                  </a:lnTo>
                  <a:lnTo>
                    <a:pt x="374" y="110"/>
                  </a:lnTo>
                  <a:lnTo>
                    <a:pt x="378" y="104"/>
                  </a:lnTo>
                  <a:lnTo>
                    <a:pt x="378" y="96"/>
                  </a:lnTo>
                  <a:lnTo>
                    <a:pt x="378" y="96"/>
                  </a:lnTo>
                  <a:lnTo>
                    <a:pt x="378" y="86"/>
                  </a:lnTo>
                  <a:lnTo>
                    <a:pt x="372" y="78"/>
                  </a:lnTo>
                  <a:lnTo>
                    <a:pt x="366" y="70"/>
                  </a:lnTo>
                  <a:lnTo>
                    <a:pt x="360" y="66"/>
                  </a:lnTo>
                  <a:lnTo>
                    <a:pt x="360" y="66"/>
                  </a:lnTo>
                  <a:lnTo>
                    <a:pt x="352" y="64"/>
                  </a:lnTo>
                  <a:lnTo>
                    <a:pt x="232" y="64"/>
                  </a:lnTo>
                  <a:lnTo>
                    <a:pt x="232" y="64"/>
                  </a:lnTo>
                  <a:lnTo>
                    <a:pt x="216" y="64"/>
                  </a:lnTo>
                  <a:lnTo>
                    <a:pt x="202" y="58"/>
                  </a:lnTo>
                  <a:lnTo>
                    <a:pt x="118" y="20"/>
                  </a:lnTo>
                  <a:lnTo>
                    <a:pt x="118" y="20"/>
                  </a:lnTo>
                  <a:lnTo>
                    <a:pt x="108" y="18"/>
                  </a:lnTo>
                  <a:lnTo>
                    <a:pt x="0" y="18"/>
                  </a:lnTo>
                  <a:lnTo>
                    <a:pt x="0" y="0"/>
                  </a:lnTo>
                  <a:lnTo>
                    <a:pt x="108" y="0"/>
                  </a:lnTo>
                  <a:lnTo>
                    <a:pt x="108" y="0"/>
                  </a:lnTo>
                  <a:lnTo>
                    <a:pt x="116" y="0"/>
                  </a:lnTo>
                  <a:lnTo>
                    <a:pt x="124" y="2"/>
                  </a:lnTo>
                  <a:lnTo>
                    <a:pt x="210" y="42"/>
                  </a:lnTo>
                  <a:lnTo>
                    <a:pt x="210" y="42"/>
                  </a:lnTo>
                  <a:lnTo>
                    <a:pt x="220" y="46"/>
                  </a:lnTo>
                  <a:lnTo>
                    <a:pt x="232" y="46"/>
                  </a:lnTo>
                  <a:lnTo>
                    <a:pt x="352" y="46"/>
                  </a:lnTo>
                  <a:lnTo>
                    <a:pt x="352" y="46"/>
                  </a:lnTo>
                  <a:lnTo>
                    <a:pt x="360" y="48"/>
                  </a:lnTo>
                  <a:lnTo>
                    <a:pt x="368" y="50"/>
                  </a:lnTo>
                  <a:lnTo>
                    <a:pt x="368" y="50"/>
                  </a:lnTo>
                  <a:lnTo>
                    <a:pt x="380" y="60"/>
                  </a:lnTo>
                  <a:lnTo>
                    <a:pt x="390" y="70"/>
                  </a:lnTo>
                  <a:lnTo>
                    <a:pt x="394" y="82"/>
                  </a:lnTo>
                  <a:lnTo>
                    <a:pt x="396" y="96"/>
                  </a:lnTo>
                  <a:lnTo>
                    <a:pt x="396" y="96"/>
                  </a:lnTo>
                  <a:lnTo>
                    <a:pt x="396" y="104"/>
                  </a:lnTo>
                  <a:lnTo>
                    <a:pt x="394" y="110"/>
                  </a:lnTo>
                  <a:lnTo>
                    <a:pt x="390" y="116"/>
                  </a:lnTo>
                  <a:lnTo>
                    <a:pt x="386" y="122"/>
                  </a:lnTo>
                  <a:lnTo>
                    <a:pt x="386" y="122"/>
                  </a:lnTo>
                  <a:lnTo>
                    <a:pt x="380" y="126"/>
                  </a:lnTo>
                  <a:lnTo>
                    <a:pt x="374" y="130"/>
                  </a:lnTo>
                  <a:lnTo>
                    <a:pt x="362" y="134"/>
                  </a:lnTo>
                  <a:lnTo>
                    <a:pt x="352" y="134"/>
                  </a:lnTo>
                  <a:lnTo>
                    <a:pt x="346" y="134"/>
                  </a:lnTo>
                  <a:lnTo>
                    <a:pt x="220" y="134"/>
                  </a:lnTo>
                  <a:lnTo>
                    <a:pt x="220" y="134"/>
                  </a:lnTo>
                  <a:lnTo>
                    <a:pt x="214" y="136"/>
                  </a:lnTo>
                  <a:lnTo>
                    <a:pt x="204" y="142"/>
                  </a:lnTo>
                  <a:lnTo>
                    <a:pt x="196" y="148"/>
                  </a:lnTo>
                  <a:lnTo>
                    <a:pt x="192" y="154"/>
                  </a:lnTo>
                  <a:lnTo>
                    <a:pt x="192" y="160"/>
                  </a:lnTo>
                  <a:lnTo>
                    <a:pt x="192" y="16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1" name="Freeform 115">
              <a:extLst>
                <a:ext uri="{FF2B5EF4-FFF2-40B4-BE49-F238E27FC236}">
                  <a16:creationId xmlns:a16="http://schemas.microsoft.com/office/drawing/2014/main" id="{B4A1C5B9-D6F4-468D-B19E-5841AF603F32}"/>
                </a:ext>
              </a:extLst>
            </p:cNvPr>
            <p:cNvSpPr>
              <a:spLocks/>
            </p:cNvSpPr>
            <p:nvPr/>
          </p:nvSpPr>
          <p:spPr bwMode="auto">
            <a:xfrm>
              <a:off x="3259" y="3494"/>
              <a:ext cx="616" cy="254"/>
            </a:xfrm>
            <a:custGeom>
              <a:avLst/>
              <a:gdLst>
                <a:gd name="T0" fmla="*/ 304 w 616"/>
                <a:gd name="T1" fmla="*/ 254 h 254"/>
                <a:gd name="T2" fmla="*/ 266 w 616"/>
                <a:gd name="T3" fmla="*/ 246 h 254"/>
                <a:gd name="T4" fmla="*/ 78 w 616"/>
                <a:gd name="T5" fmla="*/ 178 h 254"/>
                <a:gd name="T6" fmla="*/ 0 w 616"/>
                <a:gd name="T7" fmla="*/ 160 h 254"/>
                <a:gd name="T8" fmla="*/ 254 w 616"/>
                <a:gd name="T9" fmla="*/ 222 h 254"/>
                <a:gd name="T10" fmla="*/ 270 w 616"/>
                <a:gd name="T11" fmla="*/ 228 h 254"/>
                <a:gd name="T12" fmla="*/ 304 w 616"/>
                <a:gd name="T13" fmla="*/ 236 h 254"/>
                <a:gd name="T14" fmla="*/ 320 w 616"/>
                <a:gd name="T15" fmla="*/ 234 h 254"/>
                <a:gd name="T16" fmla="*/ 344 w 616"/>
                <a:gd name="T17" fmla="*/ 224 h 254"/>
                <a:gd name="T18" fmla="*/ 568 w 616"/>
                <a:gd name="T19" fmla="*/ 76 h 254"/>
                <a:gd name="T20" fmla="*/ 584 w 616"/>
                <a:gd name="T21" fmla="*/ 64 h 254"/>
                <a:gd name="T22" fmla="*/ 596 w 616"/>
                <a:gd name="T23" fmla="*/ 50 h 254"/>
                <a:gd name="T24" fmla="*/ 596 w 616"/>
                <a:gd name="T25" fmla="*/ 44 h 254"/>
                <a:gd name="T26" fmla="*/ 592 w 616"/>
                <a:gd name="T27" fmla="*/ 28 h 254"/>
                <a:gd name="T28" fmla="*/ 588 w 616"/>
                <a:gd name="T29" fmla="*/ 24 h 254"/>
                <a:gd name="T30" fmla="*/ 572 w 616"/>
                <a:gd name="T31" fmla="*/ 18 h 254"/>
                <a:gd name="T32" fmla="*/ 548 w 616"/>
                <a:gd name="T33" fmla="*/ 24 h 254"/>
                <a:gd name="T34" fmla="*/ 520 w 616"/>
                <a:gd name="T35" fmla="*/ 38 h 254"/>
                <a:gd name="T36" fmla="*/ 502 w 616"/>
                <a:gd name="T37" fmla="*/ 50 h 254"/>
                <a:gd name="T38" fmla="*/ 438 w 616"/>
                <a:gd name="T39" fmla="*/ 82 h 254"/>
                <a:gd name="T40" fmla="*/ 390 w 616"/>
                <a:gd name="T41" fmla="*/ 100 h 254"/>
                <a:gd name="T42" fmla="*/ 360 w 616"/>
                <a:gd name="T43" fmla="*/ 104 h 254"/>
                <a:gd name="T44" fmla="*/ 368 w 616"/>
                <a:gd name="T45" fmla="*/ 86 h 254"/>
                <a:gd name="T46" fmla="*/ 388 w 616"/>
                <a:gd name="T47" fmla="*/ 82 h 254"/>
                <a:gd name="T48" fmla="*/ 434 w 616"/>
                <a:gd name="T49" fmla="*/ 64 h 254"/>
                <a:gd name="T50" fmla="*/ 494 w 616"/>
                <a:gd name="T51" fmla="*/ 32 h 254"/>
                <a:gd name="T52" fmla="*/ 510 w 616"/>
                <a:gd name="T53" fmla="*/ 24 h 254"/>
                <a:gd name="T54" fmla="*/ 534 w 616"/>
                <a:gd name="T55" fmla="*/ 10 h 254"/>
                <a:gd name="T56" fmla="*/ 564 w 616"/>
                <a:gd name="T57" fmla="*/ 0 h 254"/>
                <a:gd name="T58" fmla="*/ 586 w 616"/>
                <a:gd name="T59" fmla="*/ 2 h 254"/>
                <a:gd name="T60" fmla="*/ 600 w 616"/>
                <a:gd name="T61" fmla="*/ 10 h 254"/>
                <a:gd name="T62" fmla="*/ 606 w 616"/>
                <a:gd name="T63" fmla="*/ 16 h 254"/>
                <a:gd name="T64" fmla="*/ 614 w 616"/>
                <a:gd name="T65" fmla="*/ 32 h 254"/>
                <a:gd name="T66" fmla="*/ 614 w 616"/>
                <a:gd name="T67" fmla="*/ 48 h 254"/>
                <a:gd name="T68" fmla="*/ 612 w 616"/>
                <a:gd name="T69" fmla="*/ 58 h 254"/>
                <a:gd name="T70" fmla="*/ 594 w 616"/>
                <a:gd name="T71" fmla="*/ 80 h 254"/>
                <a:gd name="T72" fmla="*/ 578 w 616"/>
                <a:gd name="T73" fmla="*/ 92 h 254"/>
                <a:gd name="T74" fmla="*/ 354 w 616"/>
                <a:gd name="T75" fmla="*/ 238 h 254"/>
                <a:gd name="T76" fmla="*/ 340 w 616"/>
                <a:gd name="T77" fmla="*/ 246 h 254"/>
                <a:gd name="T78" fmla="*/ 304 w 616"/>
                <a:gd name="T79"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254">
                  <a:moveTo>
                    <a:pt x="304" y="254"/>
                  </a:moveTo>
                  <a:lnTo>
                    <a:pt x="304" y="254"/>
                  </a:lnTo>
                  <a:lnTo>
                    <a:pt x="284" y="250"/>
                  </a:lnTo>
                  <a:lnTo>
                    <a:pt x="266" y="246"/>
                  </a:lnTo>
                  <a:lnTo>
                    <a:pt x="246" y="238"/>
                  </a:lnTo>
                  <a:lnTo>
                    <a:pt x="78" y="178"/>
                  </a:lnTo>
                  <a:lnTo>
                    <a:pt x="0" y="178"/>
                  </a:lnTo>
                  <a:lnTo>
                    <a:pt x="0" y="160"/>
                  </a:lnTo>
                  <a:lnTo>
                    <a:pt x="82" y="160"/>
                  </a:lnTo>
                  <a:lnTo>
                    <a:pt x="254" y="222"/>
                  </a:lnTo>
                  <a:lnTo>
                    <a:pt x="254" y="222"/>
                  </a:lnTo>
                  <a:lnTo>
                    <a:pt x="270" y="228"/>
                  </a:lnTo>
                  <a:lnTo>
                    <a:pt x="286" y="234"/>
                  </a:lnTo>
                  <a:lnTo>
                    <a:pt x="304" y="236"/>
                  </a:lnTo>
                  <a:lnTo>
                    <a:pt x="304" y="236"/>
                  </a:lnTo>
                  <a:lnTo>
                    <a:pt x="320" y="234"/>
                  </a:lnTo>
                  <a:lnTo>
                    <a:pt x="332" y="230"/>
                  </a:lnTo>
                  <a:lnTo>
                    <a:pt x="344" y="224"/>
                  </a:lnTo>
                  <a:lnTo>
                    <a:pt x="568" y="76"/>
                  </a:lnTo>
                  <a:lnTo>
                    <a:pt x="568" y="76"/>
                  </a:lnTo>
                  <a:lnTo>
                    <a:pt x="576" y="72"/>
                  </a:lnTo>
                  <a:lnTo>
                    <a:pt x="584" y="64"/>
                  </a:lnTo>
                  <a:lnTo>
                    <a:pt x="592" y="56"/>
                  </a:lnTo>
                  <a:lnTo>
                    <a:pt x="596" y="50"/>
                  </a:lnTo>
                  <a:lnTo>
                    <a:pt x="596" y="44"/>
                  </a:lnTo>
                  <a:lnTo>
                    <a:pt x="596" y="44"/>
                  </a:lnTo>
                  <a:lnTo>
                    <a:pt x="596" y="36"/>
                  </a:lnTo>
                  <a:lnTo>
                    <a:pt x="592" y="28"/>
                  </a:lnTo>
                  <a:lnTo>
                    <a:pt x="592" y="28"/>
                  </a:lnTo>
                  <a:lnTo>
                    <a:pt x="588" y="24"/>
                  </a:lnTo>
                  <a:lnTo>
                    <a:pt x="584" y="20"/>
                  </a:lnTo>
                  <a:lnTo>
                    <a:pt x="572" y="18"/>
                  </a:lnTo>
                  <a:lnTo>
                    <a:pt x="560" y="20"/>
                  </a:lnTo>
                  <a:lnTo>
                    <a:pt x="548" y="24"/>
                  </a:lnTo>
                  <a:lnTo>
                    <a:pt x="528" y="32"/>
                  </a:lnTo>
                  <a:lnTo>
                    <a:pt x="520" y="38"/>
                  </a:lnTo>
                  <a:lnTo>
                    <a:pt x="520" y="38"/>
                  </a:lnTo>
                  <a:lnTo>
                    <a:pt x="502" y="50"/>
                  </a:lnTo>
                  <a:lnTo>
                    <a:pt x="462" y="70"/>
                  </a:lnTo>
                  <a:lnTo>
                    <a:pt x="438" y="82"/>
                  </a:lnTo>
                  <a:lnTo>
                    <a:pt x="414" y="92"/>
                  </a:lnTo>
                  <a:lnTo>
                    <a:pt x="390" y="100"/>
                  </a:lnTo>
                  <a:lnTo>
                    <a:pt x="370" y="104"/>
                  </a:lnTo>
                  <a:lnTo>
                    <a:pt x="360" y="104"/>
                  </a:lnTo>
                  <a:lnTo>
                    <a:pt x="360" y="86"/>
                  </a:lnTo>
                  <a:lnTo>
                    <a:pt x="368" y="86"/>
                  </a:lnTo>
                  <a:lnTo>
                    <a:pt x="368" y="86"/>
                  </a:lnTo>
                  <a:lnTo>
                    <a:pt x="388" y="82"/>
                  </a:lnTo>
                  <a:lnTo>
                    <a:pt x="410" y="74"/>
                  </a:lnTo>
                  <a:lnTo>
                    <a:pt x="434" y="64"/>
                  </a:lnTo>
                  <a:lnTo>
                    <a:pt x="456" y="54"/>
                  </a:lnTo>
                  <a:lnTo>
                    <a:pt x="494" y="32"/>
                  </a:lnTo>
                  <a:lnTo>
                    <a:pt x="510" y="24"/>
                  </a:lnTo>
                  <a:lnTo>
                    <a:pt x="510" y="24"/>
                  </a:lnTo>
                  <a:lnTo>
                    <a:pt x="522" y="16"/>
                  </a:lnTo>
                  <a:lnTo>
                    <a:pt x="534" y="10"/>
                  </a:lnTo>
                  <a:lnTo>
                    <a:pt x="548" y="4"/>
                  </a:lnTo>
                  <a:lnTo>
                    <a:pt x="564" y="0"/>
                  </a:lnTo>
                  <a:lnTo>
                    <a:pt x="578" y="0"/>
                  </a:lnTo>
                  <a:lnTo>
                    <a:pt x="586" y="2"/>
                  </a:lnTo>
                  <a:lnTo>
                    <a:pt x="594" y="6"/>
                  </a:lnTo>
                  <a:lnTo>
                    <a:pt x="600" y="10"/>
                  </a:lnTo>
                  <a:lnTo>
                    <a:pt x="606" y="16"/>
                  </a:lnTo>
                  <a:lnTo>
                    <a:pt x="606" y="16"/>
                  </a:lnTo>
                  <a:lnTo>
                    <a:pt x="612" y="24"/>
                  </a:lnTo>
                  <a:lnTo>
                    <a:pt x="614" y="32"/>
                  </a:lnTo>
                  <a:lnTo>
                    <a:pt x="616" y="40"/>
                  </a:lnTo>
                  <a:lnTo>
                    <a:pt x="614" y="48"/>
                  </a:lnTo>
                  <a:lnTo>
                    <a:pt x="614" y="48"/>
                  </a:lnTo>
                  <a:lnTo>
                    <a:pt x="612" y="58"/>
                  </a:lnTo>
                  <a:lnTo>
                    <a:pt x="606" y="66"/>
                  </a:lnTo>
                  <a:lnTo>
                    <a:pt x="594" y="80"/>
                  </a:lnTo>
                  <a:lnTo>
                    <a:pt x="582" y="88"/>
                  </a:lnTo>
                  <a:lnTo>
                    <a:pt x="578" y="92"/>
                  </a:lnTo>
                  <a:lnTo>
                    <a:pt x="354" y="238"/>
                  </a:lnTo>
                  <a:lnTo>
                    <a:pt x="354" y="238"/>
                  </a:lnTo>
                  <a:lnTo>
                    <a:pt x="350" y="242"/>
                  </a:lnTo>
                  <a:lnTo>
                    <a:pt x="340" y="246"/>
                  </a:lnTo>
                  <a:lnTo>
                    <a:pt x="324" y="252"/>
                  </a:lnTo>
                  <a:lnTo>
                    <a:pt x="304" y="254"/>
                  </a:lnTo>
                  <a:lnTo>
                    <a:pt x="304" y="25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2" name="Freeform 116">
              <a:extLst>
                <a:ext uri="{FF2B5EF4-FFF2-40B4-BE49-F238E27FC236}">
                  <a16:creationId xmlns:a16="http://schemas.microsoft.com/office/drawing/2014/main" id="{1174AEA9-FF35-42AC-A9C1-585D6013A5C8}"/>
                </a:ext>
              </a:extLst>
            </p:cNvPr>
            <p:cNvSpPr>
              <a:spLocks noEditPoints="1"/>
            </p:cNvSpPr>
            <p:nvPr/>
          </p:nvSpPr>
          <p:spPr bwMode="auto">
            <a:xfrm>
              <a:off x="3133" y="3428"/>
              <a:ext cx="144" cy="288"/>
            </a:xfrm>
            <a:custGeom>
              <a:avLst/>
              <a:gdLst>
                <a:gd name="T0" fmla="*/ 144 w 144"/>
                <a:gd name="T1" fmla="*/ 288 h 288"/>
                <a:gd name="T2" fmla="*/ 0 w 144"/>
                <a:gd name="T3" fmla="*/ 288 h 288"/>
                <a:gd name="T4" fmla="*/ 0 w 144"/>
                <a:gd name="T5" fmla="*/ 0 h 288"/>
                <a:gd name="T6" fmla="*/ 144 w 144"/>
                <a:gd name="T7" fmla="*/ 0 h 288"/>
                <a:gd name="T8" fmla="*/ 144 w 144"/>
                <a:gd name="T9" fmla="*/ 288 h 288"/>
                <a:gd name="T10" fmla="*/ 18 w 144"/>
                <a:gd name="T11" fmla="*/ 270 h 288"/>
                <a:gd name="T12" fmla="*/ 126 w 144"/>
                <a:gd name="T13" fmla="*/ 270 h 288"/>
                <a:gd name="T14" fmla="*/ 126 w 144"/>
                <a:gd name="T15" fmla="*/ 18 h 288"/>
                <a:gd name="T16" fmla="*/ 18 w 144"/>
                <a:gd name="T17" fmla="*/ 18 h 288"/>
                <a:gd name="T18" fmla="*/ 18 w 144"/>
                <a:gd name="T19" fmla="*/ 27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288">
                  <a:moveTo>
                    <a:pt x="144" y="288"/>
                  </a:moveTo>
                  <a:lnTo>
                    <a:pt x="0" y="288"/>
                  </a:lnTo>
                  <a:lnTo>
                    <a:pt x="0" y="0"/>
                  </a:lnTo>
                  <a:lnTo>
                    <a:pt x="144" y="0"/>
                  </a:lnTo>
                  <a:lnTo>
                    <a:pt x="144" y="288"/>
                  </a:lnTo>
                  <a:close/>
                  <a:moveTo>
                    <a:pt x="18" y="270"/>
                  </a:moveTo>
                  <a:lnTo>
                    <a:pt x="126" y="270"/>
                  </a:lnTo>
                  <a:lnTo>
                    <a:pt x="126" y="18"/>
                  </a:lnTo>
                  <a:lnTo>
                    <a:pt x="18" y="18"/>
                  </a:lnTo>
                  <a:lnTo>
                    <a:pt x="18" y="27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3" name="Rectangle 117">
              <a:extLst>
                <a:ext uri="{FF2B5EF4-FFF2-40B4-BE49-F238E27FC236}">
                  <a16:creationId xmlns:a16="http://schemas.microsoft.com/office/drawing/2014/main" id="{C2B42049-54CB-463A-8B38-993702A9F47A}"/>
                </a:ext>
              </a:extLst>
            </p:cNvPr>
            <p:cNvSpPr>
              <a:spLocks noChangeArrowheads="1"/>
            </p:cNvSpPr>
            <p:nvPr/>
          </p:nvSpPr>
          <p:spPr bwMode="auto">
            <a:xfrm>
              <a:off x="3197" y="3522"/>
              <a:ext cx="18" cy="17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4" name="Freeform 118">
              <a:extLst>
                <a:ext uri="{FF2B5EF4-FFF2-40B4-BE49-F238E27FC236}">
                  <a16:creationId xmlns:a16="http://schemas.microsoft.com/office/drawing/2014/main" id="{47F34DB5-E110-4487-893C-83E85F6A97A3}"/>
                </a:ext>
              </a:extLst>
            </p:cNvPr>
            <p:cNvSpPr>
              <a:spLocks/>
            </p:cNvSpPr>
            <p:nvPr/>
          </p:nvSpPr>
          <p:spPr bwMode="auto">
            <a:xfrm>
              <a:off x="3545" y="3230"/>
              <a:ext cx="76" cy="136"/>
            </a:xfrm>
            <a:custGeom>
              <a:avLst/>
              <a:gdLst>
                <a:gd name="T0" fmla="*/ 24 w 76"/>
                <a:gd name="T1" fmla="*/ 136 h 136"/>
                <a:gd name="T2" fmla="*/ 14 w 76"/>
                <a:gd name="T3" fmla="*/ 134 h 136"/>
                <a:gd name="T4" fmla="*/ 2 w 76"/>
                <a:gd name="T5" fmla="*/ 122 h 136"/>
                <a:gd name="T6" fmla="*/ 0 w 76"/>
                <a:gd name="T7" fmla="*/ 98 h 136"/>
                <a:gd name="T8" fmla="*/ 18 w 76"/>
                <a:gd name="T9" fmla="*/ 112 h 136"/>
                <a:gd name="T10" fmla="*/ 20 w 76"/>
                <a:gd name="T11" fmla="*/ 116 h 136"/>
                <a:gd name="T12" fmla="*/ 52 w 76"/>
                <a:gd name="T13" fmla="*/ 118 h 136"/>
                <a:gd name="T14" fmla="*/ 56 w 76"/>
                <a:gd name="T15" fmla="*/ 116 h 136"/>
                <a:gd name="T16" fmla="*/ 58 w 76"/>
                <a:gd name="T17" fmla="*/ 82 h 136"/>
                <a:gd name="T18" fmla="*/ 56 w 76"/>
                <a:gd name="T19" fmla="*/ 78 h 136"/>
                <a:gd name="T20" fmla="*/ 24 w 76"/>
                <a:gd name="T21" fmla="*/ 76 h 136"/>
                <a:gd name="T22" fmla="*/ 14 w 76"/>
                <a:gd name="T23" fmla="*/ 76 h 136"/>
                <a:gd name="T24" fmla="*/ 2 w 76"/>
                <a:gd name="T25" fmla="*/ 62 h 136"/>
                <a:gd name="T26" fmla="*/ 0 w 76"/>
                <a:gd name="T27" fmla="*/ 24 h 136"/>
                <a:gd name="T28" fmla="*/ 2 w 76"/>
                <a:gd name="T29" fmla="*/ 14 h 136"/>
                <a:gd name="T30" fmla="*/ 14 w 76"/>
                <a:gd name="T31" fmla="*/ 2 h 136"/>
                <a:gd name="T32" fmla="*/ 52 w 76"/>
                <a:gd name="T33" fmla="*/ 0 h 136"/>
                <a:gd name="T34" fmla="*/ 62 w 76"/>
                <a:gd name="T35" fmla="*/ 2 h 136"/>
                <a:gd name="T36" fmla="*/ 74 w 76"/>
                <a:gd name="T37" fmla="*/ 14 h 136"/>
                <a:gd name="T38" fmla="*/ 76 w 76"/>
                <a:gd name="T39" fmla="*/ 38 h 136"/>
                <a:gd name="T40" fmla="*/ 58 w 76"/>
                <a:gd name="T41" fmla="*/ 24 h 136"/>
                <a:gd name="T42" fmla="*/ 56 w 76"/>
                <a:gd name="T43" fmla="*/ 20 h 136"/>
                <a:gd name="T44" fmla="*/ 24 w 76"/>
                <a:gd name="T45" fmla="*/ 18 h 136"/>
                <a:gd name="T46" fmla="*/ 20 w 76"/>
                <a:gd name="T47" fmla="*/ 20 h 136"/>
                <a:gd name="T48" fmla="*/ 18 w 76"/>
                <a:gd name="T49" fmla="*/ 54 h 136"/>
                <a:gd name="T50" fmla="*/ 20 w 76"/>
                <a:gd name="T51" fmla="*/ 58 h 136"/>
                <a:gd name="T52" fmla="*/ 52 w 76"/>
                <a:gd name="T53" fmla="*/ 58 h 136"/>
                <a:gd name="T54" fmla="*/ 62 w 76"/>
                <a:gd name="T55" fmla="*/ 60 h 136"/>
                <a:gd name="T56" fmla="*/ 74 w 76"/>
                <a:gd name="T57" fmla="*/ 74 h 136"/>
                <a:gd name="T58" fmla="*/ 76 w 76"/>
                <a:gd name="T59" fmla="*/ 112 h 136"/>
                <a:gd name="T60" fmla="*/ 74 w 76"/>
                <a:gd name="T61" fmla="*/ 122 h 136"/>
                <a:gd name="T62" fmla="*/ 62 w 76"/>
                <a:gd name="T63" fmla="*/ 134 h 136"/>
                <a:gd name="T64" fmla="*/ 52 w 76"/>
                <a:gd name="T6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36">
                  <a:moveTo>
                    <a:pt x="52" y="136"/>
                  </a:moveTo>
                  <a:lnTo>
                    <a:pt x="24" y="136"/>
                  </a:lnTo>
                  <a:lnTo>
                    <a:pt x="24" y="136"/>
                  </a:lnTo>
                  <a:lnTo>
                    <a:pt x="14" y="134"/>
                  </a:lnTo>
                  <a:lnTo>
                    <a:pt x="6" y="128"/>
                  </a:lnTo>
                  <a:lnTo>
                    <a:pt x="2" y="122"/>
                  </a:lnTo>
                  <a:lnTo>
                    <a:pt x="0" y="112"/>
                  </a:lnTo>
                  <a:lnTo>
                    <a:pt x="0" y="98"/>
                  </a:lnTo>
                  <a:lnTo>
                    <a:pt x="18" y="98"/>
                  </a:lnTo>
                  <a:lnTo>
                    <a:pt x="18" y="112"/>
                  </a:lnTo>
                  <a:lnTo>
                    <a:pt x="18" y="112"/>
                  </a:lnTo>
                  <a:lnTo>
                    <a:pt x="20" y="116"/>
                  </a:lnTo>
                  <a:lnTo>
                    <a:pt x="24" y="118"/>
                  </a:lnTo>
                  <a:lnTo>
                    <a:pt x="52" y="118"/>
                  </a:lnTo>
                  <a:lnTo>
                    <a:pt x="52" y="118"/>
                  </a:lnTo>
                  <a:lnTo>
                    <a:pt x="56" y="116"/>
                  </a:lnTo>
                  <a:lnTo>
                    <a:pt x="58" y="112"/>
                  </a:lnTo>
                  <a:lnTo>
                    <a:pt x="58" y="82"/>
                  </a:lnTo>
                  <a:lnTo>
                    <a:pt x="58" y="82"/>
                  </a:lnTo>
                  <a:lnTo>
                    <a:pt x="56" y="78"/>
                  </a:lnTo>
                  <a:lnTo>
                    <a:pt x="52" y="76"/>
                  </a:lnTo>
                  <a:lnTo>
                    <a:pt x="24" y="76"/>
                  </a:lnTo>
                  <a:lnTo>
                    <a:pt x="24" y="76"/>
                  </a:lnTo>
                  <a:lnTo>
                    <a:pt x="14" y="76"/>
                  </a:lnTo>
                  <a:lnTo>
                    <a:pt x="6" y="70"/>
                  </a:lnTo>
                  <a:lnTo>
                    <a:pt x="2" y="62"/>
                  </a:lnTo>
                  <a:lnTo>
                    <a:pt x="0" y="54"/>
                  </a:lnTo>
                  <a:lnTo>
                    <a:pt x="0" y="24"/>
                  </a:lnTo>
                  <a:lnTo>
                    <a:pt x="0" y="24"/>
                  </a:lnTo>
                  <a:lnTo>
                    <a:pt x="2" y="14"/>
                  </a:lnTo>
                  <a:lnTo>
                    <a:pt x="6" y="6"/>
                  </a:lnTo>
                  <a:lnTo>
                    <a:pt x="14" y="2"/>
                  </a:lnTo>
                  <a:lnTo>
                    <a:pt x="24" y="0"/>
                  </a:lnTo>
                  <a:lnTo>
                    <a:pt x="52" y="0"/>
                  </a:lnTo>
                  <a:lnTo>
                    <a:pt x="52" y="0"/>
                  </a:lnTo>
                  <a:lnTo>
                    <a:pt x="62" y="2"/>
                  </a:lnTo>
                  <a:lnTo>
                    <a:pt x="70" y="6"/>
                  </a:lnTo>
                  <a:lnTo>
                    <a:pt x="74" y="14"/>
                  </a:lnTo>
                  <a:lnTo>
                    <a:pt x="76" y="24"/>
                  </a:lnTo>
                  <a:lnTo>
                    <a:pt x="76" y="38"/>
                  </a:lnTo>
                  <a:lnTo>
                    <a:pt x="58" y="38"/>
                  </a:lnTo>
                  <a:lnTo>
                    <a:pt x="58" y="24"/>
                  </a:lnTo>
                  <a:lnTo>
                    <a:pt x="58" y="24"/>
                  </a:lnTo>
                  <a:lnTo>
                    <a:pt x="56" y="20"/>
                  </a:lnTo>
                  <a:lnTo>
                    <a:pt x="52" y="18"/>
                  </a:lnTo>
                  <a:lnTo>
                    <a:pt x="24" y="18"/>
                  </a:lnTo>
                  <a:lnTo>
                    <a:pt x="24" y="18"/>
                  </a:lnTo>
                  <a:lnTo>
                    <a:pt x="20" y="20"/>
                  </a:lnTo>
                  <a:lnTo>
                    <a:pt x="18" y="24"/>
                  </a:lnTo>
                  <a:lnTo>
                    <a:pt x="18" y="54"/>
                  </a:lnTo>
                  <a:lnTo>
                    <a:pt x="18" y="54"/>
                  </a:lnTo>
                  <a:lnTo>
                    <a:pt x="20" y="58"/>
                  </a:lnTo>
                  <a:lnTo>
                    <a:pt x="24" y="58"/>
                  </a:lnTo>
                  <a:lnTo>
                    <a:pt x="52" y="58"/>
                  </a:lnTo>
                  <a:lnTo>
                    <a:pt x="52" y="58"/>
                  </a:lnTo>
                  <a:lnTo>
                    <a:pt x="62" y="60"/>
                  </a:lnTo>
                  <a:lnTo>
                    <a:pt x="70" y="66"/>
                  </a:lnTo>
                  <a:lnTo>
                    <a:pt x="74" y="74"/>
                  </a:lnTo>
                  <a:lnTo>
                    <a:pt x="76" y="82"/>
                  </a:lnTo>
                  <a:lnTo>
                    <a:pt x="76" y="112"/>
                  </a:lnTo>
                  <a:lnTo>
                    <a:pt x="76" y="112"/>
                  </a:lnTo>
                  <a:lnTo>
                    <a:pt x="74" y="122"/>
                  </a:lnTo>
                  <a:lnTo>
                    <a:pt x="70" y="128"/>
                  </a:lnTo>
                  <a:lnTo>
                    <a:pt x="62" y="134"/>
                  </a:lnTo>
                  <a:lnTo>
                    <a:pt x="52" y="136"/>
                  </a:lnTo>
                  <a:lnTo>
                    <a:pt x="52" y="13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5" name="Rectangle 119">
              <a:extLst>
                <a:ext uri="{FF2B5EF4-FFF2-40B4-BE49-F238E27FC236}">
                  <a16:creationId xmlns:a16="http://schemas.microsoft.com/office/drawing/2014/main" id="{F9A6A632-00F5-47B3-BDC5-76F68D1AAC65}"/>
                </a:ext>
              </a:extLst>
            </p:cNvPr>
            <p:cNvSpPr>
              <a:spLocks noChangeArrowheads="1"/>
            </p:cNvSpPr>
            <p:nvPr/>
          </p:nvSpPr>
          <p:spPr bwMode="auto">
            <a:xfrm>
              <a:off x="3575" y="3222"/>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6" name="Rectangle 120">
              <a:extLst>
                <a:ext uri="{FF2B5EF4-FFF2-40B4-BE49-F238E27FC236}">
                  <a16:creationId xmlns:a16="http://schemas.microsoft.com/office/drawing/2014/main" id="{6549FA10-67F8-4C9D-A59F-C69F6DC0B7B9}"/>
                </a:ext>
              </a:extLst>
            </p:cNvPr>
            <p:cNvSpPr>
              <a:spLocks noChangeArrowheads="1"/>
            </p:cNvSpPr>
            <p:nvPr/>
          </p:nvSpPr>
          <p:spPr bwMode="auto">
            <a:xfrm>
              <a:off x="3575" y="3356"/>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7" name="Freeform 121">
              <a:extLst>
                <a:ext uri="{FF2B5EF4-FFF2-40B4-BE49-F238E27FC236}">
                  <a16:creationId xmlns:a16="http://schemas.microsoft.com/office/drawing/2014/main" id="{FE96D2BD-43E8-4EE1-B96D-D225FF94D89F}"/>
                </a:ext>
              </a:extLst>
            </p:cNvPr>
            <p:cNvSpPr>
              <a:spLocks noEditPoints="1"/>
            </p:cNvSpPr>
            <p:nvPr/>
          </p:nvSpPr>
          <p:spPr bwMode="auto">
            <a:xfrm>
              <a:off x="3399" y="3114"/>
              <a:ext cx="368" cy="368"/>
            </a:xfrm>
            <a:custGeom>
              <a:avLst/>
              <a:gdLst>
                <a:gd name="T0" fmla="*/ 166 w 368"/>
                <a:gd name="T1" fmla="*/ 366 h 368"/>
                <a:gd name="T2" fmla="*/ 112 w 368"/>
                <a:gd name="T3" fmla="*/ 352 h 368"/>
                <a:gd name="T4" fmla="*/ 68 w 368"/>
                <a:gd name="T5" fmla="*/ 326 h 368"/>
                <a:gd name="T6" fmla="*/ 32 w 368"/>
                <a:gd name="T7" fmla="*/ 286 h 368"/>
                <a:gd name="T8" fmla="*/ 8 w 368"/>
                <a:gd name="T9" fmla="*/ 238 h 368"/>
                <a:gd name="T10" fmla="*/ 0 w 368"/>
                <a:gd name="T11" fmla="*/ 184 h 368"/>
                <a:gd name="T12" fmla="*/ 4 w 368"/>
                <a:gd name="T13" fmla="*/ 146 h 368"/>
                <a:gd name="T14" fmla="*/ 22 w 368"/>
                <a:gd name="T15" fmla="*/ 96 h 368"/>
                <a:gd name="T16" fmla="*/ 54 w 368"/>
                <a:gd name="T17" fmla="*/ 54 h 368"/>
                <a:gd name="T18" fmla="*/ 96 w 368"/>
                <a:gd name="T19" fmla="*/ 22 h 368"/>
                <a:gd name="T20" fmla="*/ 148 w 368"/>
                <a:gd name="T21" fmla="*/ 4 h 368"/>
                <a:gd name="T22" fmla="*/ 184 w 368"/>
                <a:gd name="T23" fmla="*/ 0 h 368"/>
                <a:gd name="T24" fmla="*/ 238 w 368"/>
                <a:gd name="T25" fmla="*/ 8 h 368"/>
                <a:gd name="T26" fmla="*/ 286 w 368"/>
                <a:gd name="T27" fmla="*/ 32 h 368"/>
                <a:gd name="T28" fmla="*/ 326 w 368"/>
                <a:gd name="T29" fmla="*/ 68 h 368"/>
                <a:gd name="T30" fmla="*/ 354 w 368"/>
                <a:gd name="T31" fmla="*/ 112 h 368"/>
                <a:gd name="T32" fmla="*/ 366 w 368"/>
                <a:gd name="T33" fmla="*/ 166 h 368"/>
                <a:gd name="T34" fmla="*/ 366 w 368"/>
                <a:gd name="T35" fmla="*/ 202 h 368"/>
                <a:gd name="T36" fmla="*/ 354 w 368"/>
                <a:gd name="T37" fmla="*/ 256 h 368"/>
                <a:gd name="T38" fmla="*/ 326 w 368"/>
                <a:gd name="T39" fmla="*/ 300 h 368"/>
                <a:gd name="T40" fmla="*/ 286 w 368"/>
                <a:gd name="T41" fmla="*/ 336 h 368"/>
                <a:gd name="T42" fmla="*/ 238 w 368"/>
                <a:gd name="T43" fmla="*/ 360 h 368"/>
                <a:gd name="T44" fmla="*/ 184 w 368"/>
                <a:gd name="T45" fmla="*/ 368 h 368"/>
                <a:gd name="T46" fmla="*/ 184 w 368"/>
                <a:gd name="T47" fmla="*/ 18 h 368"/>
                <a:gd name="T48" fmla="*/ 134 w 368"/>
                <a:gd name="T49" fmla="*/ 26 h 368"/>
                <a:gd name="T50" fmla="*/ 92 w 368"/>
                <a:gd name="T51" fmla="*/ 46 h 368"/>
                <a:gd name="T52" fmla="*/ 56 w 368"/>
                <a:gd name="T53" fmla="*/ 78 h 368"/>
                <a:gd name="T54" fmla="*/ 32 w 368"/>
                <a:gd name="T55" fmla="*/ 120 h 368"/>
                <a:gd name="T56" fmla="*/ 20 w 368"/>
                <a:gd name="T57" fmla="*/ 166 h 368"/>
                <a:gd name="T58" fmla="*/ 20 w 368"/>
                <a:gd name="T59" fmla="*/ 200 h 368"/>
                <a:gd name="T60" fmla="*/ 32 w 368"/>
                <a:gd name="T61" fmla="*/ 248 h 368"/>
                <a:gd name="T62" fmla="*/ 56 w 368"/>
                <a:gd name="T63" fmla="*/ 290 h 368"/>
                <a:gd name="T64" fmla="*/ 92 w 368"/>
                <a:gd name="T65" fmla="*/ 322 h 368"/>
                <a:gd name="T66" fmla="*/ 134 w 368"/>
                <a:gd name="T67" fmla="*/ 342 h 368"/>
                <a:gd name="T68" fmla="*/ 184 w 368"/>
                <a:gd name="T69" fmla="*/ 350 h 368"/>
                <a:gd name="T70" fmla="*/ 218 w 368"/>
                <a:gd name="T71" fmla="*/ 346 h 368"/>
                <a:gd name="T72" fmla="*/ 262 w 368"/>
                <a:gd name="T73" fmla="*/ 330 h 368"/>
                <a:gd name="T74" fmla="*/ 302 w 368"/>
                <a:gd name="T75" fmla="*/ 300 h 368"/>
                <a:gd name="T76" fmla="*/ 330 w 368"/>
                <a:gd name="T77" fmla="*/ 262 h 368"/>
                <a:gd name="T78" fmla="*/ 346 w 368"/>
                <a:gd name="T79" fmla="*/ 218 h 368"/>
                <a:gd name="T80" fmla="*/ 350 w 368"/>
                <a:gd name="T81" fmla="*/ 184 h 368"/>
                <a:gd name="T82" fmla="*/ 342 w 368"/>
                <a:gd name="T83" fmla="*/ 134 h 368"/>
                <a:gd name="T84" fmla="*/ 322 w 368"/>
                <a:gd name="T85" fmla="*/ 92 h 368"/>
                <a:gd name="T86" fmla="*/ 290 w 368"/>
                <a:gd name="T87" fmla="*/ 56 h 368"/>
                <a:gd name="T88" fmla="*/ 248 w 368"/>
                <a:gd name="T89" fmla="*/ 32 h 368"/>
                <a:gd name="T90" fmla="*/ 200 w 368"/>
                <a:gd name="T91" fmla="*/ 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8" h="368">
                  <a:moveTo>
                    <a:pt x="184" y="368"/>
                  </a:moveTo>
                  <a:lnTo>
                    <a:pt x="184" y="368"/>
                  </a:lnTo>
                  <a:lnTo>
                    <a:pt x="166" y="366"/>
                  </a:lnTo>
                  <a:lnTo>
                    <a:pt x="148" y="364"/>
                  </a:lnTo>
                  <a:lnTo>
                    <a:pt x="130" y="360"/>
                  </a:lnTo>
                  <a:lnTo>
                    <a:pt x="112" y="352"/>
                  </a:lnTo>
                  <a:lnTo>
                    <a:pt x="96" y="346"/>
                  </a:lnTo>
                  <a:lnTo>
                    <a:pt x="82" y="336"/>
                  </a:lnTo>
                  <a:lnTo>
                    <a:pt x="68" y="326"/>
                  </a:lnTo>
                  <a:lnTo>
                    <a:pt x="54" y="314"/>
                  </a:lnTo>
                  <a:lnTo>
                    <a:pt x="42" y="300"/>
                  </a:lnTo>
                  <a:lnTo>
                    <a:pt x="32" y="286"/>
                  </a:lnTo>
                  <a:lnTo>
                    <a:pt x="22" y="272"/>
                  </a:lnTo>
                  <a:lnTo>
                    <a:pt x="14" y="256"/>
                  </a:lnTo>
                  <a:lnTo>
                    <a:pt x="8" y="238"/>
                  </a:lnTo>
                  <a:lnTo>
                    <a:pt x="4" y="220"/>
                  </a:lnTo>
                  <a:lnTo>
                    <a:pt x="2" y="202"/>
                  </a:lnTo>
                  <a:lnTo>
                    <a:pt x="0" y="184"/>
                  </a:lnTo>
                  <a:lnTo>
                    <a:pt x="0" y="184"/>
                  </a:lnTo>
                  <a:lnTo>
                    <a:pt x="2" y="166"/>
                  </a:lnTo>
                  <a:lnTo>
                    <a:pt x="4" y="146"/>
                  </a:lnTo>
                  <a:lnTo>
                    <a:pt x="8" y="130"/>
                  </a:lnTo>
                  <a:lnTo>
                    <a:pt x="14" y="112"/>
                  </a:lnTo>
                  <a:lnTo>
                    <a:pt x="22" y="96"/>
                  </a:lnTo>
                  <a:lnTo>
                    <a:pt x="32" y="82"/>
                  </a:lnTo>
                  <a:lnTo>
                    <a:pt x="42" y="68"/>
                  </a:lnTo>
                  <a:lnTo>
                    <a:pt x="54" y="54"/>
                  </a:lnTo>
                  <a:lnTo>
                    <a:pt x="68" y="42"/>
                  </a:lnTo>
                  <a:lnTo>
                    <a:pt x="82" y="32"/>
                  </a:lnTo>
                  <a:lnTo>
                    <a:pt x="96" y="22"/>
                  </a:lnTo>
                  <a:lnTo>
                    <a:pt x="112" y="14"/>
                  </a:lnTo>
                  <a:lnTo>
                    <a:pt x="130" y="8"/>
                  </a:lnTo>
                  <a:lnTo>
                    <a:pt x="148" y="4"/>
                  </a:lnTo>
                  <a:lnTo>
                    <a:pt x="166" y="2"/>
                  </a:lnTo>
                  <a:lnTo>
                    <a:pt x="184" y="0"/>
                  </a:lnTo>
                  <a:lnTo>
                    <a:pt x="184" y="0"/>
                  </a:lnTo>
                  <a:lnTo>
                    <a:pt x="202" y="2"/>
                  </a:lnTo>
                  <a:lnTo>
                    <a:pt x="220" y="4"/>
                  </a:lnTo>
                  <a:lnTo>
                    <a:pt x="238" y="8"/>
                  </a:lnTo>
                  <a:lnTo>
                    <a:pt x="256" y="14"/>
                  </a:lnTo>
                  <a:lnTo>
                    <a:pt x="272" y="22"/>
                  </a:lnTo>
                  <a:lnTo>
                    <a:pt x="286" y="32"/>
                  </a:lnTo>
                  <a:lnTo>
                    <a:pt x="300" y="42"/>
                  </a:lnTo>
                  <a:lnTo>
                    <a:pt x="314" y="54"/>
                  </a:lnTo>
                  <a:lnTo>
                    <a:pt x="326" y="68"/>
                  </a:lnTo>
                  <a:lnTo>
                    <a:pt x="336" y="82"/>
                  </a:lnTo>
                  <a:lnTo>
                    <a:pt x="346" y="96"/>
                  </a:lnTo>
                  <a:lnTo>
                    <a:pt x="354" y="112"/>
                  </a:lnTo>
                  <a:lnTo>
                    <a:pt x="360" y="130"/>
                  </a:lnTo>
                  <a:lnTo>
                    <a:pt x="364" y="146"/>
                  </a:lnTo>
                  <a:lnTo>
                    <a:pt x="366" y="166"/>
                  </a:lnTo>
                  <a:lnTo>
                    <a:pt x="368" y="184"/>
                  </a:lnTo>
                  <a:lnTo>
                    <a:pt x="368" y="184"/>
                  </a:lnTo>
                  <a:lnTo>
                    <a:pt x="366" y="202"/>
                  </a:lnTo>
                  <a:lnTo>
                    <a:pt x="364" y="220"/>
                  </a:lnTo>
                  <a:lnTo>
                    <a:pt x="360" y="238"/>
                  </a:lnTo>
                  <a:lnTo>
                    <a:pt x="354" y="256"/>
                  </a:lnTo>
                  <a:lnTo>
                    <a:pt x="346" y="272"/>
                  </a:lnTo>
                  <a:lnTo>
                    <a:pt x="336" y="286"/>
                  </a:lnTo>
                  <a:lnTo>
                    <a:pt x="326" y="300"/>
                  </a:lnTo>
                  <a:lnTo>
                    <a:pt x="314" y="314"/>
                  </a:lnTo>
                  <a:lnTo>
                    <a:pt x="300" y="326"/>
                  </a:lnTo>
                  <a:lnTo>
                    <a:pt x="286" y="336"/>
                  </a:lnTo>
                  <a:lnTo>
                    <a:pt x="272" y="346"/>
                  </a:lnTo>
                  <a:lnTo>
                    <a:pt x="256" y="352"/>
                  </a:lnTo>
                  <a:lnTo>
                    <a:pt x="238" y="360"/>
                  </a:lnTo>
                  <a:lnTo>
                    <a:pt x="220" y="364"/>
                  </a:lnTo>
                  <a:lnTo>
                    <a:pt x="202" y="366"/>
                  </a:lnTo>
                  <a:lnTo>
                    <a:pt x="184" y="368"/>
                  </a:lnTo>
                  <a:lnTo>
                    <a:pt x="184" y="368"/>
                  </a:lnTo>
                  <a:close/>
                  <a:moveTo>
                    <a:pt x="184" y="18"/>
                  </a:moveTo>
                  <a:lnTo>
                    <a:pt x="184" y="18"/>
                  </a:lnTo>
                  <a:lnTo>
                    <a:pt x="168" y="20"/>
                  </a:lnTo>
                  <a:lnTo>
                    <a:pt x="150" y="22"/>
                  </a:lnTo>
                  <a:lnTo>
                    <a:pt x="134" y="26"/>
                  </a:lnTo>
                  <a:lnTo>
                    <a:pt x="120" y="32"/>
                  </a:lnTo>
                  <a:lnTo>
                    <a:pt x="106" y="38"/>
                  </a:lnTo>
                  <a:lnTo>
                    <a:pt x="92" y="46"/>
                  </a:lnTo>
                  <a:lnTo>
                    <a:pt x="78" y="56"/>
                  </a:lnTo>
                  <a:lnTo>
                    <a:pt x="68" y="66"/>
                  </a:lnTo>
                  <a:lnTo>
                    <a:pt x="56" y="78"/>
                  </a:lnTo>
                  <a:lnTo>
                    <a:pt x="46" y="92"/>
                  </a:lnTo>
                  <a:lnTo>
                    <a:pt x="38" y="106"/>
                  </a:lnTo>
                  <a:lnTo>
                    <a:pt x="32" y="120"/>
                  </a:lnTo>
                  <a:lnTo>
                    <a:pt x="26" y="134"/>
                  </a:lnTo>
                  <a:lnTo>
                    <a:pt x="22" y="150"/>
                  </a:lnTo>
                  <a:lnTo>
                    <a:pt x="20" y="166"/>
                  </a:lnTo>
                  <a:lnTo>
                    <a:pt x="18" y="184"/>
                  </a:lnTo>
                  <a:lnTo>
                    <a:pt x="18" y="184"/>
                  </a:lnTo>
                  <a:lnTo>
                    <a:pt x="20" y="200"/>
                  </a:lnTo>
                  <a:lnTo>
                    <a:pt x="22" y="218"/>
                  </a:lnTo>
                  <a:lnTo>
                    <a:pt x="26" y="234"/>
                  </a:lnTo>
                  <a:lnTo>
                    <a:pt x="32" y="248"/>
                  </a:lnTo>
                  <a:lnTo>
                    <a:pt x="38" y="262"/>
                  </a:lnTo>
                  <a:lnTo>
                    <a:pt x="46" y="276"/>
                  </a:lnTo>
                  <a:lnTo>
                    <a:pt x="56" y="290"/>
                  </a:lnTo>
                  <a:lnTo>
                    <a:pt x="68" y="300"/>
                  </a:lnTo>
                  <a:lnTo>
                    <a:pt x="78" y="312"/>
                  </a:lnTo>
                  <a:lnTo>
                    <a:pt x="92" y="322"/>
                  </a:lnTo>
                  <a:lnTo>
                    <a:pt x="106" y="330"/>
                  </a:lnTo>
                  <a:lnTo>
                    <a:pt x="120" y="336"/>
                  </a:lnTo>
                  <a:lnTo>
                    <a:pt x="134" y="342"/>
                  </a:lnTo>
                  <a:lnTo>
                    <a:pt x="150" y="346"/>
                  </a:lnTo>
                  <a:lnTo>
                    <a:pt x="168" y="348"/>
                  </a:lnTo>
                  <a:lnTo>
                    <a:pt x="184" y="350"/>
                  </a:lnTo>
                  <a:lnTo>
                    <a:pt x="184" y="350"/>
                  </a:lnTo>
                  <a:lnTo>
                    <a:pt x="200" y="348"/>
                  </a:lnTo>
                  <a:lnTo>
                    <a:pt x="218" y="346"/>
                  </a:lnTo>
                  <a:lnTo>
                    <a:pt x="234" y="342"/>
                  </a:lnTo>
                  <a:lnTo>
                    <a:pt x="248" y="336"/>
                  </a:lnTo>
                  <a:lnTo>
                    <a:pt x="262" y="330"/>
                  </a:lnTo>
                  <a:lnTo>
                    <a:pt x="276" y="322"/>
                  </a:lnTo>
                  <a:lnTo>
                    <a:pt x="290" y="312"/>
                  </a:lnTo>
                  <a:lnTo>
                    <a:pt x="302" y="300"/>
                  </a:lnTo>
                  <a:lnTo>
                    <a:pt x="312" y="290"/>
                  </a:lnTo>
                  <a:lnTo>
                    <a:pt x="322" y="276"/>
                  </a:lnTo>
                  <a:lnTo>
                    <a:pt x="330" y="262"/>
                  </a:lnTo>
                  <a:lnTo>
                    <a:pt x="336" y="248"/>
                  </a:lnTo>
                  <a:lnTo>
                    <a:pt x="342" y="234"/>
                  </a:lnTo>
                  <a:lnTo>
                    <a:pt x="346" y="218"/>
                  </a:lnTo>
                  <a:lnTo>
                    <a:pt x="348" y="200"/>
                  </a:lnTo>
                  <a:lnTo>
                    <a:pt x="350" y="184"/>
                  </a:lnTo>
                  <a:lnTo>
                    <a:pt x="350" y="184"/>
                  </a:lnTo>
                  <a:lnTo>
                    <a:pt x="348" y="166"/>
                  </a:lnTo>
                  <a:lnTo>
                    <a:pt x="346" y="150"/>
                  </a:lnTo>
                  <a:lnTo>
                    <a:pt x="342" y="134"/>
                  </a:lnTo>
                  <a:lnTo>
                    <a:pt x="336" y="120"/>
                  </a:lnTo>
                  <a:lnTo>
                    <a:pt x="330" y="106"/>
                  </a:lnTo>
                  <a:lnTo>
                    <a:pt x="322" y="92"/>
                  </a:lnTo>
                  <a:lnTo>
                    <a:pt x="312" y="78"/>
                  </a:lnTo>
                  <a:lnTo>
                    <a:pt x="302" y="66"/>
                  </a:lnTo>
                  <a:lnTo>
                    <a:pt x="290" y="56"/>
                  </a:lnTo>
                  <a:lnTo>
                    <a:pt x="276" y="46"/>
                  </a:lnTo>
                  <a:lnTo>
                    <a:pt x="262" y="38"/>
                  </a:lnTo>
                  <a:lnTo>
                    <a:pt x="248" y="32"/>
                  </a:lnTo>
                  <a:lnTo>
                    <a:pt x="234" y="26"/>
                  </a:lnTo>
                  <a:lnTo>
                    <a:pt x="218" y="22"/>
                  </a:lnTo>
                  <a:lnTo>
                    <a:pt x="200" y="20"/>
                  </a:lnTo>
                  <a:lnTo>
                    <a:pt x="184" y="18"/>
                  </a:lnTo>
                  <a:lnTo>
                    <a:pt x="18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8" name="Freeform 122">
              <a:extLst>
                <a:ext uri="{FF2B5EF4-FFF2-40B4-BE49-F238E27FC236}">
                  <a16:creationId xmlns:a16="http://schemas.microsoft.com/office/drawing/2014/main" id="{FDECE361-061D-4D3A-B95C-AAC18DD3890E}"/>
                </a:ext>
              </a:extLst>
            </p:cNvPr>
            <p:cNvSpPr>
              <a:spLocks noEditPoints="1"/>
            </p:cNvSpPr>
            <p:nvPr/>
          </p:nvSpPr>
          <p:spPr bwMode="auto">
            <a:xfrm>
              <a:off x="3463" y="3178"/>
              <a:ext cx="240" cy="240"/>
            </a:xfrm>
            <a:custGeom>
              <a:avLst/>
              <a:gdLst>
                <a:gd name="T0" fmla="*/ 120 w 240"/>
                <a:gd name="T1" fmla="*/ 240 h 240"/>
                <a:gd name="T2" fmla="*/ 96 w 240"/>
                <a:gd name="T3" fmla="*/ 238 h 240"/>
                <a:gd name="T4" fmla="*/ 52 w 240"/>
                <a:gd name="T5" fmla="*/ 220 h 240"/>
                <a:gd name="T6" fmla="*/ 20 w 240"/>
                <a:gd name="T7" fmla="*/ 188 h 240"/>
                <a:gd name="T8" fmla="*/ 2 w 240"/>
                <a:gd name="T9" fmla="*/ 144 h 240"/>
                <a:gd name="T10" fmla="*/ 0 w 240"/>
                <a:gd name="T11" fmla="*/ 120 h 240"/>
                <a:gd name="T12" fmla="*/ 0 w 240"/>
                <a:gd name="T13" fmla="*/ 108 h 240"/>
                <a:gd name="T14" fmla="*/ 10 w 240"/>
                <a:gd name="T15" fmla="*/ 74 h 240"/>
                <a:gd name="T16" fmla="*/ 34 w 240"/>
                <a:gd name="T17" fmla="*/ 34 h 240"/>
                <a:gd name="T18" fmla="*/ 74 w 240"/>
                <a:gd name="T19" fmla="*/ 8 h 240"/>
                <a:gd name="T20" fmla="*/ 108 w 240"/>
                <a:gd name="T21" fmla="*/ 0 h 240"/>
                <a:gd name="T22" fmla="*/ 120 w 240"/>
                <a:gd name="T23" fmla="*/ 0 h 240"/>
                <a:gd name="T24" fmla="*/ 144 w 240"/>
                <a:gd name="T25" fmla="*/ 2 h 240"/>
                <a:gd name="T26" fmla="*/ 188 w 240"/>
                <a:gd name="T27" fmla="*/ 20 h 240"/>
                <a:gd name="T28" fmla="*/ 220 w 240"/>
                <a:gd name="T29" fmla="*/ 52 h 240"/>
                <a:gd name="T30" fmla="*/ 238 w 240"/>
                <a:gd name="T31" fmla="*/ 96 h 240"/>
                <a:gd name="T32" fmla="*/ 240 w 240"/>
                <a:gd name="T33" fmla="*/ 120 h 240"/>
                <a:gd name="T34" fmla="*/ 240 w 240"/>
                <a:gd name="T35" fmla="*/ 132 h 240"/>
                <a:gd name="T36" fmla="*/ 230 w 240"/>
                <a:gd name="T37" fmla="*/ 166 h 240"/>
                <a:gd name="T38" fmla="*/ 206 w 240"/>
                <a:gd name="T39" fmla="*/ 204 h 240"/>
                <a:gd name="T40" fmla="*/ 166 w 240"/>
                <a:gd name="T41" fmla="*/ 230 h 240"/>
                <a:gd name="T42" fmla="*/ 132 w 240"/>
                <a:gd name="T43" fmla="*/ 240 h 240"/>
                <a:gd name="T44" fmla="*/ 120 w 240"/>
                <a:gd name="T45" fmla="*/ 240 h 240"/>
                <a:gd name="T46" fmla="*/ 120 w 240"/>
                <a:gd name="T47" fmla="*/ 18 h 240"/>
                <a:gd name="T48" fmla="*/ 80 w 240"/>
                <a:gd name="T49" fmla="*/ 26 h 240"/>
                <a:gd name="T50" fmla="*/ 48 w 240"/>
                <a:gd name="T51" fmla="*/ 48 h 240"/>
                <a:gd name="T52" fmla="*/ 26 w 240"/>
                <a:gd name="T53" fmla="*/ 80 h 240"/>
                <a:gd name="T54" fmla="*/ 18 w 240"/>
                <a:gd name="T55" fmla="*/ 120 h 240"/>
                <a:gd name="T56" fmla="*/ 20 w 240"/>
                <a:gd name="T57" fmla="*/ 140 h 240"/>
                <a:gd name="T58" fmla="*/ 36 w 240"/>
                <a:gd name="T59" fmla="*/ 178 h 240"/>
                <a:gd name="T60" fmla="*/ 62 w 240"/>
                <a:gd name="T61" fmla="*/ 204 h 240"/>
                <a:gd name="T62" fmla="*/ 100 w 240"/>
                <a:gd name="T63" fmla="*/ 220 h 240"/>
                <a:gd name="T64" fmla="*/ 120 w 240"/>
                <a:gd name="T65" fmla="*/ 222 h 240"/>
                <a:gd name="T66" fmla="*/ 160 w 240"/>
                <a:gd name="T67" fmla="*/ 214 h 240"/>
                <a:gd name="T68" fmla="*/ 192 w 240"/>
                <a:gd name="T69" fmla="*/ 192 h 240"/>
                <a:gd name="T70" fmla="*/ 214 w 240"/>
                <a:gd name="T71" fmla="*/ 160 h 240"/>
                <a:gd name="T72" fmla="*/ 222 w 240"/>
                <a:gd name="T73" fmla="*/ 120 h 240"/>
                <a:gd name="T74" fmla="*/ 220 w 240"/>
                <a:gd name="T75" fmla="*/ 100 h 240"/>
                <a:gd name="T76" fmla="*/ 204 w 240"/>
                <a:gd name="T77" fmla="*/ 62 h 240"/>
                <a:gd name="T78" fmla="*/ 178 w 240"/>
                <a:gd name="T79" fmla="*/ 36 h 240"/>
                <a:gd name="T80" fmla="*/ 140 w 240"/>
                <a:gd name="T81" fmla="*/ 20 h 240"/>
                <a:gd name="T82" fmla="*/ 120 w 240"/>
                <a:gd name="T83" fmla="*/ 1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0" h="240">
                  <a:moveTo>
                    <a:pt x="120" y="240"/>
                  </a:moveTo>
                  <a:lnTo>
                    <a:pt x="120" y="240"/>
                  </a:lnTo>
                  <a:lnTo>
                    <a:pt x="108" y="240"/>
                  </a:lnTo>
                  <a:lnTo>
                    <a:pt x="96" y="238"/>
                  </a:lnTo>
                  <a:lnTo>
                    <a:pt x="74" y="230"/>
                  </a:lnTo>
                  <a:lnTo>
                    <a:pt x="52" y="220"/>
                  </a:lnTo>
                  <a:lnTo>
                    <a:pt x="34" y="204"/>
                  </a:lnTo>
                  <a:lnTo>
                    <a:pt x="20" y="188"/>
                  </a:lnTo>
                  <a:lnTo>
                    <a:pt x="10" y="166"/>
                  </a:lnTo>
                  <a:lnTo>
                    <a:pt x="2" y="144"/>
                  </a:lnTo>
                  <a:lnTo>
                    <a:pt x="0" y="132"/>
                  </a:lnTo>
                  <a:lnTo>
                    <a:pt x="0" y="120"/>
                  </a:lnTo>
                  <a:lnTo>
                    <a:pt x="0" y="120"/>
                  </a:lnTo>
                  <a:lnTo>
                    <a:pt x="0" y="108"/>
                  </a:lnTo>
                  <a:lnTo>
                    <a:pt x="2" y="96"/>
                  </a:lnTo>
                  <a:lnTo>
                    <a:pt x="10" y="74"/>
                  </a:lnTo>
                  <a:lnTo>
                    <a:pt x="20" y="52"/>
                  </a:lnTo>
                  <a:lnTo>
                    <a:pt x="34" y="34"/>
                  </a:lnTo>
                  <a:lnTo>
                    <a:pt x="52" y="20"/>
                  </a:lnTo>
                  <a:lnTo>
                    <a:pt x="74" y="8"/>
                  </a:lnTo>
                  <a:lnTo>
                    <a:pt x="96" y="2"/>
                  </a:lnTo>
                  <a:lnTo>
                    <a:pt x="108" y="0"/>
                  </a:lnTo>
                  <a:lnTo>
                    <a:pt x="120" y="0"/>
                  </a:lnTo>
                  <a:lnTo>
                    <a:pt x="120" y="0"/>
                  </a:lnTo>
                  <a:lnTo>
                    <a:pt x="132" y="0"/>
                  </a:lnTo>
                  <a:lnTo>
                    <a:pt x="144" y="2"/>
                  </a:lnTo>
                  <a:lnTo>
                    <a:pt x="166" y="8"/>
                  </a:lnTo>
                  <a:lnTo>
                    <a:pt x="188" y="20"/>
                  </a:lnTo>
                  <a:lnTo>
                    <a:pt x="206" y="34"/>
                  </a:lnTo>
                  <a:lnTo>
                    <a:pt x="220" y="52"/>
                  </a:lnTo>
                  <a:lnTo>
                    <a:pt x="230" y="74"/>
                  </a:lnTo>
                  <a:lnTo>
                    <a:pt x="238" y="96"/>
                  </a:lnTo>
                  <a:lnTo>
                    <a:pt x="240" y="108"/>
                  </a:lnTo>
                  <a:lnTo>
                    <a:pt x="240" y="120"/>
                  </a:lnTo>
                  <a:lnTo>
                    <a:pt x="240" y="120"/>
                  </a:lnTo>
                  <a:lnTo>
                    <a:pt x="240" y="132"/>
                  </a:lnTo>
                  <a:lnTo>
                    <a:pt x="238" y="144"/>
                  </a:lnTo>
                  <a:lnTo>
                    <a:pt x="230" y="166"/>
                  </a:lnTo>
                  <a:lnTo>
                    <a:pt x="220" y="188"/>
                  </a:lnTo>
                  <a:lnTo>
                    <a:pt x="206" y="204"/>
                  </a:lnTo>
                  <a:lnTo>
                    <a:pt x="188" y="220"/>
                  </a:lnTo>
                  <a:lnTo>
                    <a:pt x="166" y="230"/>
                  </a:lnTo>
                  <a:lnTo>
                    <a:pt x="144" y="238"/>
                  </a:lnTo>
                  <a:lnTo>
                    <a:pt x="132" y="240"/>
                  </a:lnTo>
                  <a:lnTo>
                    <a:pt x="120" y="240"/>
                  </a:lnTo>
                  <a:lnTo>
                    <a:pt x="120" y="240"/>
                  </a:lnTo>
                  <a:close/>
                  <a:moveTo>
                    <a:pt x="120" y="18"/>
                  </a:moveTo>
                  <a:lnTo>
                    <a:pt x="120" y="18"/>
                  </a:lnTo>
                  <a:lnTo>
                    <a:pt x="100" y="20"/>
                  </a:lnTo>
                  <a:lnTo>
                    <a:pt x="80" y="26"/>
                  </a:lnTo>
                  <a:lnTo>
                    <a:pt x="62" y="36"/>
                  </a:lnTo>
                  <a:lnTo>
                    <a:pt x="48" y="48"/>
                  </a:lnTo>
                  <a:lnTo>
                    <a:pt x="36" y="62"/>
                  </a:lnTo>
                  <a:lnTo>
                    <a:pt x="26" y="80"/>
                  </a:lnTo>
                  <a:lnTo>
                    <a:pt x="20" y="100"/>
                  </a:lnTo>
                  <a:lnTo>
                    <a:pt x="18" y="120"/>
                  </a:lnTo>
                  <a:lnTo>
                    <a:pt x="18" y="120"/>
                  </a:lnTo>
                  <a:lnTo>
                    <a:pt x="20" y="140"/>
                  </a:lnTo>
                  <a:lnTo>
                    <a:pt x="26" y="160"/>
                  </a:lnTo>
                  <a:lnTo>
                    <a:pt x="36" y="178"/>
                  </a:lnTo>
                  <a:lnTo>
                    <a:pt x="48" y="192"/>
                  </a:lnTo>
                  <a:lnTo>
                    <a:pt x="62" y="204"/>
                  </a:lnTo>
                  <a:lnTo>
                    <a:pt x="80" y="214"/>
                  </a:lnTo>
                  <a:lnTo>
                    <a:pt x="100" y="220"/>
                  </a:lnTo>
                  <a:lnTo>
                    <a:pt x="120" y="222"/>
                  </a:lnTo>
                  <a:lnTo>
                    <a:pt x="120" y="222"/>
                  </a:lnTo>
                  <a:lnTo>
                    <a:pt x="140" y="220"/>
                  </a:lnTo>
                  <a:lnTo>
                    <a:pt x="160" y="214"/>
                  </a:lnTo>
                  <a:lnTo>
                    <a:pt x="178" y="204"/>
                  </a:lnTo>
                  <a:lnTo>
                    <a:pt x="192" y="192"/>
                  </a:lnTo>
                  <a:lnTo>
                    <a:pt x="204" y="178"/>
                  </a:lnTo>
                  <a:lnTo>
                    <a:pt x="214" y="160"/>
                  </a:lnTo>
                  <a:lnTo>
                    <a:pt x="220" y="140"/>
                  </a:lnTo>
                  <a:lnTo>
                    <a:pt x="222" y="120"/>
                  </a:lnTo>
                  <a:lnTo>
                    <a:pt x="222" y="120"/>
                  </a:lnTo>
                  <a:lnTo>
                    <a:pt x="220" y="100"/>
                  </a:lnTo>
                  <a:lnTo>
                    <a:pt x="214" y="80"/>
                  </a:lnTo>
                  <a:lnTo>
                    <a:pt x="204" y="62"/>
                  </a:lnTo>
                  <a:lnTo>
                    <a:pt x="192" y="48"/>
                  </a:lnTo>
                  <a:lnTo>
                    <a:pt x="178" y="36"/>
                  </a:lnTo>
                  <a:lnTo>
                    <a:pt x="160" y="26"/>
                  </a:lnTo>
                  <a:lnTo>
                    <a:pt x="140" y="20"/>
                  </a:lnTo>
                  <a:lnTo>
                    <a:pt x="120" y="18"/>
                  </a:lnTo>
                  <a:lnTo>
                    <a:pt x="120"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9" name="Rectangle 123">
              <a:extLst>
                <a:ext uri="{FF2B5EF4-FFF2-40B4-BE49-F238E27FC236}">
                  <a16:creationId xmlns:a16="http://schemas.microsoft.com/office/drawing/2014/main" id="{47AE2E27-2745-4416-9BA6-67C2A970CFAD}"/>
                </a:ext>
              </a:extLst>
            </p:cNvPr>
            <p:cNvSpPr>
              <a:spLocks noChangeArrowheads="1"/>
            </p:cNvSpPr>
            <p:nvPr/>
          </p:nvSpPr>
          <p:spPr bwMode="auto">
            <a:xfrm>
              <a:off x="350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0" name="Rectangle 124">
              <a:extLst>
                <a:ext uri="{FF2B5EF4-FFF2-40B4-BE49-F238E27FC236}">
                  <a16:creationId xmlns:a16="http://schemas.microsoft.com/office/drawing/2014/main" id="{E889804D-F9B5-4A77-B39F-CA5B9BFEFBB4}"/>
                </a:ext>
              </a:extLst>
            </p:cNvPr>
            <p:cNvSpPr>
              <a:spLocks noChangeArrowheads="1"/>
            </p:cNvSpPr>
            <p:nvPr/>
          </p:nvSpPr>
          <p:spPr bwMode="auto">
            <a:xfrm>
              <a:off x="363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1" name="Rectangle 125">
              <a:extLst>
                <a:ext uri="{FF2B5EF4-FFF2-40B4-BE49-F238E27FC236}">
                  <a16:creationId xmlns:a16="http://schemas.microsoft.com/office/drawing/2014/main" id="{B2DB065F-3DDD-44D3-8F33-9F77233B1049}"/>
                </a:ext>
              </a:extLst>
            </p:cNvPr>
            <p:cNvSpPr>
              <a:spLocks noChangeArrowheads="1"/>
            </p:cNvSpPr>
            <p:nvPr/>
          </p:nvSpPr>
          <p:spPr bwMode="auto">
            <a:xfrm>
              <a:off x="3517" y="2922"/>
              <a:ext cx="18" cy="7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2" name="Rectangle 126">
              <a:extLst>
                <a:ext uri="{FF2B5EF4-FFF2-40B4-BE49-F238E27FC236}">
                  <a16:creationId xmlns:a16="http://schemas.microsoft.com/office/drawing/2014/main" id="{0607F99C-158C-4F60-BB7E-934FE406D6DD}"/>
                </a:ext>
              </a:extLst>
            </p:cNvPr>
            <p:cNvSpPr>
              <a:spLocks noChangeArrowheads="1"/>
            </p:cNvSpPr>
            <p:nvPr/>
          </p:nvSpPr>
          <p:spPr bwMode="auto">
            <a:xfrm>
              <a:off x="3517" y="3012"/>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3" name="Rectangle 127">
              <a:extLst>
                <a:ext uri="{FF2B5EF4-FFF2-40B4-BE49-F238E27FC236}">
                  <a16:creationId xmlns:a16="http://schemas.microsoft.com/office/drawing/2014/main" id="{54DA2CC1-5B87-4178-81D4-7203EC34359D}"/>
                </a:ext>
              </a:extLst>
            </p:cNvPr>
            <p:cNvSpPr>
              <a:spLocks noChangeArrowheads="1"/>
            </p:cNvSpPr>
            <p:nvPr/>
          </p:nvSpPr>
          <p:spPr bwMode="auto">
            <a:xfrm>
              <a:off x="3559" y="2866"/>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4" name="Rectangle 128">
              <a:extLst>
                <a:ext uri="{FF2B5EF4-FFF2-40B4-BE49-F238E27FC236}">
                  <a16:creationId xmlns:a16="http://schemas.microsoft.com/office/drawing/2014/main" id="{5D1743AD-B056-4942-A871-10DE8056A1EC}"/>
                </a:ext>
              </a:extLst>
            </p:cNvPr>
            <p:cNvSpPr>
              <a:spLocks noChangeArrowheads="1"/>
            </p:cNvSpPr>
            <p:nvPr/>
          </p:nvSpPr>
          <p:spPr bwMode="auto">
            <a:xfrm>
              <a:off x="3559" y="2954"/>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5" name="Rectangle 129">
              <a:extLst>
                <a:ext uri="{FF2B5EF4-FFF2-40B4-BE49-F238E27FC236}">
                  <a16:creationId xmlns:a16="http://schemas.microsoft.com/office/drawing/2014/main" id="{DA47FDBE-D3E6-4D70-A7C2-FFA1D0040744}"/>
                </a:ext>
              </a:extLst>
            </p:cNvPr>
            <p:cNvSpPr>
              <a:spLocks noChangeArrowheads="1"/>
            </p:cNvSpPr>
            <p:nvPr/>
          </p:nvSpPr>
          <p:spPr bwMode="auto">
            <a:xfrm>
              <a:off x="3601" y="2938"/>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6" name="Rectangle 130">
              <a:extLst>
                <a:ext uri="{FF2B5EF4-FFF2-40B4-BE49-F238E27FC236}">
                  <a16:creationId xmlns:a16="http://schemas.microsoft.com/office/drawing/2014/main" id="{169D894E-E46F-45E6-920F-8DFAD056C5D9}"/>
                </a:ext>
              </a:extLst>
            </p:cNvPr>
            <p:cNvSpPr>
              <a:spLocks noChangeArrowheads="1"/>
            </p:cNvSpPr>
            <p:nvPr/>
          </p:nvSpPr>
          <p:spPr bwMode="auto">
            <a:xfrm>
              <a:off x="3601" y="3028"/>
              <a:ext cx="18" cy="24"/>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sp>
        <p:nvSpPr>
          <p:cNvPr id="2" name="Rectangle 1">
            <a:extLst>
              <a:ext uri="{FF2B5EF4-FFF2-40B4-BE49-F238E27FC236}">
                <a16:creationId xmlns:a16="http://schemas.microsoft.com/office/drawing/2014/main" id="{81BBCB87-1E0C-466E-80FE-B27776C5288F}"/>
              </a:ext>
            </a:extLst>
          </p:cNvPr>
          <p:cNvSpPr/>
          <p:nvPr/>
        </p:nvSpPr>
        <p:spPr>
          <a:xfrm>
            <a:off x="844264" y="997004"/>
            <a:ext cx="10641002" cy="5039906"/>
          </a:xfrm>
          <a:prstGeom prst="rect">
            <a:avLst/>
          </a:prstGeom>
        </p:spPr>
        <p:txBody>
          <a:bodyPr wrap="square">
            <a:spAutoFit/>
          </a:bodyPr>
          <a:lstStyle/>
          <a:p>
            <a:pPr marL="356616" indent="-356616">
              <a:lnSpc>
                <a:spcPct val="150000"/>
              </a:lnSpc>
              <a:spcAft>
                <a:spcPts val="600"/>
              </a:spcAft>
              <a:buClr>
                <a:schemeClr val="accent2"/>
              </a:buClr>
              <a:buSzPct val="70000"/>
              <a:buFont typeface="Arial" pitchFamily="34" charset="0"/>
              <a:buChar char="►"/>
            </a:pPr>
            <a:r>
              <a:rPr lang="en-IN" sz="2000" dirty="0">
                <a:solidFill>
                  <a:schemeClr val="bg1"/>
                </a:solidFill>
              </a:rPr>
              <a:t>Manual Profiling - ‘Assess Quality’ option under Actions in the right panel.</a:t>
            </a:r>
          </a:p>
          <a:p>
            <a:pPr marL="356616" indent="-356616">
              <a:lnSpc>
                <a:spcPct val="150000"/>
              </a:lnSpc>
              <a:spcAft>
                <a:spcPts val="600"/>
              </a:spcAft>
              <a:buClr>
                <a:schemeClr val="accent2"/>
              </a:buClr>
              <a:buSzPct val="70000"/>
              <a:buFont typeface="Arial" pitchFamily="34" charset="0"/>
              <a:buChar char="►"/>
            </a:pPr>
            <a:r>
              <a:rPr lang="en-IN" sz="2000" dirty="0">
                <a:solidFill>
                  <a:schemeClr val="bg1"/>
                </a:solidFill>
              </a:rPr>
              <a:t>Automatic Profiling - ‘Enable Profiling’ while creating new worksheet.</a:t>
            </a:r>
          </a:p>
          <a:p>
            <a:pPr marL="356616" indent="-356616">
              <a:lnSpc>
                <a:spcPct val="150000"/>
              </a:lnSpc>
              <a:spcAft>
                <a:spcPts val="600"/>
              </a:spcAft>
              <a:buClr>
                <a:schemeClr val="accent2"/>
              </a:buClr>
              <a:buSzPct val="70000"/>
              <a:buFont typeface="Arial" pitchFamily="34" charset="0"/>
              <a:buChar char="►"/>
            </a:pPr>
            <a:r>
              <a:rPr lang="en-IN" sz="2000" dirty="0">
                <a:solidFill>
                  <a:schemeClr val="bg1"/>
                </a:solidFill>
              </a:rPr>
              <a:t>In manual profiling, the content type should be manually chosen for each and every field whereas in automatic profiling, it would automatically chose the content type based on the content of the column.</a:t>
            </a:r>
          </a:p>
          <a:p>
            <a:pPr marL="356616" indent="-356616">
              <a:lnSpc>
                <a:spcPct val="150000"/>
              </a:lnSpc>
              <a:spcAft>
                <a:spcPts val="600"/>
              </a:spcAft>
              <a:buClr>
                <a:schemeClr val="accent2"/>
              </a:buClr>
              <a:buSzPct val="70000"/>
              <a:buFont typeface="Arial" pitchFamily="34" charset="0"/>
              <a:buChar char="►"/>
            </a:pPr>
            <a:r>
              <a:rPr lang="en-IN" sz="2000" dirty="0">
                <a:solidFill>
                  <a:schemeClr val="bg1"/>
                </a:solidFill>
              </a:rPr>
              <a:t>It would chose the content type for the columns which are having proper values(e.g., country, region, postal code, Person or Firm name ) and it will be displayed along with profiling results.</a:t>
            </a:r>
          </a:p>
          <a:p>
            <a:pPr marL="356616" indent="-356616">
              <a:lnSpc>
                <a:spcPct val="150000"/>
              </a:lnSpc>
              <a:spcAft>
                <a:spcPts val="600"/>
              </a:spcAft>
              <a:buClr>
                <a:schemeClr val="accent2"/>
              </a:buClr>
              <a:buSzPct val="70000"/>
              <a:buFont typeface="Arial" pitchFamily="34" charset="0"/>
              <a:buChar char="►"/>
            </a:pPr>
            <a:r>
              <a:rPr lang="en-IN" sz="2000" dirty="0">
                <a:solidFill>
                  <a:schemeClr val="bg1"/>
                </a:solidFill>
              </a:rPr>
              <a:t>If content type is specified, only those columns can be considered for cleansing.</a:t>
            </a:r>
          </a:p>
          <a:p>
            <a:pPr marL="356616" indent="-356616">
              <a:lnSpc>
                <a:spcPct val="150000"/>
              </a:lnSpc>
              <a:spcAft>
                <a:spcPts val="600"/>
              </a:spcAft>
              <a:buClr>
                <a:schemeClr val="accent2"/>
              </a:buClr>
              <a:buSzPct val="70000"/>
              <a:buFont typeface="Arial" pitchFamily="34" charset="0"/>
              <a:buChar char="►"/>
            </a:pPr>
            <a:r>
              <a:rPr lang="en-IN" sz="2000" dirty="0">
                <a:solidFill>
                  <a:schemeClr val="bg1"/>
                </a:solidFill>
              </a:rPr>
              <a:t>Profiling results cannot be exported.</a:t>
            </a:r>
          </a:p>
        </p:txBody>
      </p:sp>
    </p:spTree>
    <p:extLst>
      <p:ext uri="{BB962C8B-B14F-4D97-AF65-F5344CB8AC3E}">
        <p14:creationId xmlns:p14="http://schemas.microsoft.com/office/powerpoint/2010/main" val="2705334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370703" y="266017"/>
            <a:ext cx="10977033" cy="860400"/>
          </a:xfrm>
        </p:spPr>
        <p:txBody>
          <a:bodyPr/>
          <a:lstStyle/>
          <a:p>
            <a:r>
              <a:rPr lang="en-US" dirty="0">
                <a:latin typeface="+mj-lt"/>
              </a:rPr>
              <a:t>Data Cleansing - Introduction</a:t>
            </a:r>
          </a:p>
        </p:txBody>
      </p:sp>
      <p:cxnSp>
        <p:nvCxnSpPr>
          <p:cNvPr id="78" name="Straight Connector 77">
            <a:extLst>
              <a:ext uri="{FF2B5EF4-FFF2-40B4-BE49-F238E27FC236}">
                <a16:creationId xmlns:a16="http://schemas.microsoft.com/office/drawing/2014/main" id="{70F3F734-9983-419C-9C10-78BB08A5A5B8}"/>
              </a:ext>
            </a:extLst>
          </p:cNvPr>
          <p:cNvCxnSpPr>
            <a:cxnSpLocks/>
          </p:cNvCxnSpPr>
          <p:nvPr/>
        </p:nvCxnSpPr>
        <p:spPr>
          <a:xfrm>
            <a:off x="370703" y="864973"/>
            <a:ext cx="1639329" cy="0"/>
          </a:xfrm>
          <a:prstGeom prst="line">
            <a:avLst/>
          </a:prstGeom>
          <a:ln>
            <a:solidFill>
              <a:schemeClr val="tx2"/>
            </a:solidFill>
            <a:tailEnd type="none"/>
          </a:ln>
        </p:spPr>
        <p:style>
          <a:lnRef idx="3">
            <a:schemeClr val="accent1"/>
          </a:lnRef>
          <a:fillRef idx="0">
            <a:schemeClr val="accent1"/>
          </a:fillRef>
          <a:effectRef idx="2">
            <a:schemeClr val="accent1"/>
          </a:effectRef>
          <a:fontRef idx="minor">
            <a:schemeClr val="tx1"/>
          </a:fontRef>
        </p:style>
      </p:cxnSp>
      <p:cxnSp>
        <p:nvCxnSpPr>
          <p:cNvPr id="79" name="Straight Connector 78">
            <a:extLst>
              <a:ext uri="{FF2B5EF4-FFF2-40B4-BE49-F238E27FC236}">
                <a16:creationId xmlns:a16="http://schemas.microsoft.com/office/drawing/2014/main" id="{4C2A301C-F3EC-4C71-ACA1-5536D9573B78}"/>
              </a:ext>
            </a:extLst>
          </p:cNvPr>
          <p:cNvCxnSpPr>
            <a:cxnSpLocks/>
          </p:cNvCxnSpPr>
          <p:nvPr/>
        </p:nvCxnSpPr>
        <p:spPr>
          <a:xfrm>
            <a:off x="2089250" y="864973"/>
            <a:ext cx="440724" cy="0"/>
          </a:xfrm>
          <a:prstGeom prst="line">
            <a:avLst/>
          </a:prstGeom>
          <a:ln>
            <a:solidFill>
              <a:schemeClr val="tx1">
                <a:lumMod val="60000"/>
                <a:lumOff val="40000"/>
              </a:schemeClr>
            </a:solidFill>
            <a:tailEnd type="none"/>
          </a:ln>
        </p:spPr>
        <p:style>
          <a:lnRef idx="3">
            <a:schemeClr val="accent1"/>
          </a:lnRef>
          <a:fillRef idx="0">
            <a:schemeClr val="accent1"/>
          </a:fillRef>
          <a:effectRef idx="2">
            <a:schemeClr val="accent1"/>
          </a:effectRef>
          <a:fontRef idx="minor">
            <a:schemeClr val="tx1"/>
          </a:fontRef>
        </p:style>
      </p:cxnSp>
      <p:cxnSp>
        <p:nvCxnSpPr>
          <p:cNvPr id="80" name="Straight Connector 79">
            <a:extLst>
              <a:ext uri="{FF2B5EF4-FFF2-40B4-BE49-F238E27FC236}">
                <a16:creationId xmlns:a16="http://schemas.microsoft.com/office/drawing/2014/main" id="{27EEF094-576B-40CE-B282-EB10E26EBE1D}"/>
              </a:ext>
            </a:extLst>
          </p:cNvPr>
          <p:cNvCxnSpPr>
            <a:cxnSpLocks/>
          </p:cNvCxnSpPr>
          <p:nvPr/>
        </p:nvCxnSpPr>
        <p:spPr>
          <a:xfrm>
            <a:off x="2618822" y="864973"/>
            <a:ext cx="214994" cy="0"/>
          </a:xfrm>
          <a:prstGeom prst="line">
            <a:avLst/>
          </a:prstGeom>
          <a:ln>
            <a:solidFill>
              <a:schemeClr val="bg1"/>
            </a:solidFill>
            <a:tailEnd type="none"/>
          </a:ln>
        </p:spPr>
        <p:style>
          <a:lnRef idx="3">
            <a:schemeClr val="accent1"/>
          </a:lnRef>
          <a:fillRef idx="0">
            <a:schemeClr val="accent1"/>
          </a:fillRef>
          <a:effectRef idx="2">
            <a:schemeClr val="accent1"/>
          </a:effectRef>
          <a:fontRef idx="minor">
            <a:schemeClr val="tx1"/>
          </a:fontRef>
        </p:style>
      </p:cxnSp>
      <p:sp>
        <p:nvSpPr>
          <p:cNvPr id="43" name="AutoShape 10" descr="Jigsaw puzzle bulb animated illustration, Teamwork, Yellow light ...">
            <a:extLst>
              <a:ext uri="{FF2B5EF4-FFF2-40B4-BE49-F238E27FC236}">
                <a16:creationId xmlns:a16="http://schemas.microsoft.com/office/drawing/2014/main" id="{6F3C8D76-2D2B-4951-A91D-F3A1454A658B}"/>
              </a:ext>
            </a:extLst>
          </p:cNvPr>
          <p:cNvSpPr>
            <a:spLocks noChangeAspect="1" noChangeArrowheads="1"/>
          </p:cNvSpPr>
          <p:nvPr/>
        </p:nvSpPr>
        <p:spPr bwMode="auto">
          <a:xfrm>
            <a:off x="5943600" y="32413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E2E38"/>
              </a:solidFill>
              <a:effectLst/>
              <a:uLnTx/>
              <a:uFillTx/>
              <a:latin typeface="EYInterstate Light"/>
              <a:ea typeface="+mn-ea"/>
              <a:cs typeface="+mn-cs"/>
            </a:endParaRPr>
          </a:p>
        </p:txBody>
      </p:sp>
      <p:grpSp>
        <p:nvGrpSpPr>
          <p:cNvPr id="187" name="Group 80">
            <a:extLst>
              <a:ext uri="{FF2B5EF4-FFF2-40B4-BE49-F238E27FC236}">
                <a16:creationId xmlns:a16="http://schemas.microsoft.com/office/drawing/2014/main" id="{169B97D7-BAD5-4A6C-AA4F-5713152F7F1C}"/>
              </a:ext>
            </a:extLst>
          </p:cNvPr>
          <p:cNvGrpSpPr>
            <a:grpSpLocks noChangeAspect="1"/>
          </p:cNvGrpSpPr>
          <p:nvPr/>
        </p:nvGrpSpPr>
        <p:grpSpPr bwMode="auto">
          <a:xfrm>
            <a:off x="2060238" y="3030793"/>
            <a:ext cx="469736" cy="452520"/>
            <a:chOff x="4460" y="2946"/>
            <a:chExt cx="764" cy="736"/>
          </a:xfrm>
        </p:grpSpPr>
        <p:sp>
          <p:nvSpPr>
            <p:cNvPr id="188" name="AutoShape 79">
              <a:extLst>
                <a:ext uri="{FF2B5EF4-FFF2-40B4-BE49-F238E27FC236}">
                  <a16:creationId xmlns:a16="http://schemas.microsoft.com/office/drawing/2014/main" id="{E672F285-9F96-45B4-B410-65760BE97C63}"/>
                </a:ext>
              </a:extLst>
            </p:cNvPr>
            <p:cNvSpPr>
              <a:spLocks noChangeAspect="1" noChangeArrowheads="1" noTextEdit="1"/>
            </p:cNvSpPr>
            <p:nvPr/>
          </p:nvSpPr>
          <p:spPr bwMode="auto">
            <a:xfrm>
              <a:off x="4460" y="2946"/>
              <a:ext cx="764"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89" name="Freeform 81">
              <a:extLst>
                <a:ext uri="{FF2B5EF4-FFF2-40B4-BE49-F238E27FC236}">
                  <a16:creationId xmlns:a16="http://schemas.microsoft.com/office/drawing/2014/main" id="{01C9E3D0-75D8-4520-A3A6-FB6057E55B72}"/>
                </a:ext>
              </a:extLst>
            </p:cNvPr>
            <p:cNvSpPr>
              <a:spLocks noEditPoints="1"/>
            </p:cNvSpPr>
            <p:nvPr/>
          </p:nvSpPr>
          <p:spPr bwMode="auto">
            <a:xfrm>
              <a:off x="4504" y="3124"/>
              <a:ext cx="74" cy="552"/>
            </a:xfrm>
            <a:custGeom>
              <a:avLst/>
              <a:gdLst>
                <a:gd name="T0" fmla="*/ 36 w 74"/>
                <a:gd name="T1" fmla="*/ 552 h 552"/>
                <a:gd name="T2" fmla="*/ 0 w 74"/>
                <a:gd name="T3" fmla="*/ 478 h 552"/>
                <a:gd name="T4" fmla="*/ 0 w 74"/>
                <a:gd name="T5" fmla="*/ 0 h 552"/>
                <a:gd name="T6" fmla="*/ 74 w 74"/>
                <a:gd name="T7" fmla="*/ 0 h 552"/>
                <a:gd name="T8" fmla="*/ 74 w 74"/>
                <a:gd name="T9" fmla="*/ 478 h 552"/>
                <a:gd name="T10" fmla="*/ 36 w 74"/>
                <a:gd name="T11" fmla="*/ 552 h 552"/>
                <a:gd name="T12" fmla="*/ 18 w 74"/>
                <a:gd name="T13" fmla="*/ 474 h 552"/>
                <a:gd name="T14" fmla="*/ 36 w 74"/>
                <a:gd name="T15" fmla="*/ 512 h 552"/>
                <a:gd name="T16" fmla="*/ 56 w 74"/>
                <a:gd name="T17" fmla="*/ 474 h 552"/>
                <a:gd name="T18" fmla="*/ 56 w 74"/>
                <a:gd name="T19" fmla="*/ 18 h 552"/>
                <a:gd name="T20" fmla="*/ 18 w 74"/>
                <a:gd name="T21" fmla="*/ 18 h 552"/>
                <a:gd name="T22" fmla="*/ 18 w 74"/>
                <a:gd name="T23" fmla="*/ 474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52">
                  <a:moveTo>
                    <a:pt x="36" y="552"/>
                  </a:moveTo>
                  <a:lnTo>
                    <a:pt x="0" y="478"/>
                  </a:lnTo>
                  <a:lnTo>
                    <a:pt x="0" y="0"/>
                  </a:lnTo>
                  <a:lnTo>
                    <a:pt x="74" y="0"/>
                  </a:lnTo>
                  <a:lnTo>
                    <a:pt x="74" y="478"/>
                  </a:lnTo>
                  <a:lnTo>
                    <a:pt x="36" y="552"/>
                  </a:lnTo>
                  <a:close/>
                  <a:moveTo>
                    <a:pt x="18" y="474"/>
                  </a:moveTo>
                  <a:lnTo>
                    <a:pt x="36" y="512"/>
                  </a:lnTo>
                  <a:lnTo>
                    <a:pt x="56" y="474"/>
                  </a:lnTo>
                  <a:lnTo>
                    <a:pt x="56" y="18"/>
                  </a:lnTo>
                  <a:lnTo>
                    <a:pt x="18" y="18"/>
                  </a:lnTo>
                  <a:lnTo>
                    <a:pt x="18" y="47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0" name="Rectangle 82">
              <a:extLst>
                <a:ext uri="{FF2B5EF4-FFF2-40B4-BE49-F238E27FC236}">
                  <a16:creationId xmlns:a16="http://schemas.microsoft.com/office/drawing/2014/main" id="{9ADCA545-2B6F-4965-8505-59A2DE45BE51}"/>
                </a:ext>
              </a:extLst>
            </p:cNvPr>
            <p:cNvSpPr>
              <a:spLocks noChangeArrowheads="1"/>
            </p:cNvSpPr>
            <p:nvPr/>
          </p:nvSpPr>
          <p:spPr bwMode="auto">
            <a:xfrm>
              <a:off x="4532" y="3652"/>
              <a:ext cx="18" cy="3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1" name="Rectangle 83">
              <a:extLst>
                <a:ext uri="{FF2B5EF4-FFF2-40B4-BE49-F238E27FC236}">
                  <a16:creationId xmlns:a16="http://schemas.microsoft.com/office/drawing/2014/main" id="{76D967B5-9FF8-4121-B6AD-383494CBD613}"/>
                </a:ext>
              </a:extLst>
            </p:cNvPr>
            <p:cNvSpPr>
              <a:spLocks noChangeArrowheads="1"/>
            </p:cNvSpPr>
            <p:nvPr/>
          </p:nvSpPr>
          <p:spPr bwMode="auto">
            <a:xfrm>
              <a:off x="4504" y="3576"/>
              <a:ext cx="7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2" name="Freeform 84">
              <a:extLst>
                <a:ext uri="{FF2B5EF4-FFF2-40B4-BE49-F238E27FC236}">
                  <a16:creationId xmlns:a16="http://schemas.microsoft.com/office/drawing/2014/main" id="{4F74BD9E-3595-42B8-B5A3-FC1FD579F2E4}"/>
                </a:ext>
              </a:extLst>
            </p:cNvPr>
            <p:cNvSpPr>
              <a:spLocks noEditPoints="1"/>
            </p:cNvSpPr>
            <p:nvPr/>
          </p:nvSpPr>
          <p:spPr bwMode="auto">
            <a:xfrm>
              <a:off x="4516" y="3086"/>
              <a:ext cx="50" cy="56"/>
            </a:xfrm>
            <a:custGeom>
              <a:avLst/>
              <a:gdLst>
                <a:gd name="T0" fmla="*/ 50 w 50"/>
                <a:gd name="T1" fmla="*/ 56 h 56"/>
                <a:gd name="T2" fmla="*/ 0 w 50"/>
                <a:gd name="T3" fmla="*/ 56 h 56"/>
                <a:gd name="T4" fmla="*/ 0 w 50"/>
                <a:gd name="T5" fmla="*/ 0 h 56"/>
                <a:gd name="T6" fmla="*/ 50 w 50"/>
                <a:gd name="T7" fmla="*/ 0 h 56"/>
                <a:gd name="T8" fmla="*/ 50 w 50"/>
                <a:gd name="T9" fmla="*/ 56 h 56"/>
                <a:gd name="T10" fmla="*/ 18 w 50"/>
                <a:gd name="T11" fmla="*/ 38 h 56"/>
                <a:gd name="T12" fmla="*/ 32 w 50"/>
                <a:gd name="T13" fmla="*/ 38 h 56"/>
                <a:gd name="T14" fmla="*/ 32 w 50"/>
                <a:gd name="T15" fmla="*/ 18 h 56"/>
                <a:gd name="T16" fmla="*/ 18 w 50"/>
                <a:gd name="T17" fmla="*/ 18 h 56"/>
                <a:gd name="T18" fmla="*/ 18 w 50"/>
                <a:gd name="T19"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6">
                  <a:moveTo>
                    <a:pt x="50" y="56"/>
                  </a:moveTo>
                  <a:lnTo>
                    <a:pt x="0" y="56"/>
                  </a:lnTo>
                  <a:lnTo>
                    <a:pt x="0" y="0"/>
                  </a:lnTo>
                  <a:lnTo>
                    <a:pt x="50" y="0"/>
                  </a:lnTo>
                  <a:lnTo>
                    <a:pt x="50" y="56"/>
                  </a:lnTo>
                  <a:close/>
                  <a:moveTo>
                    <a:pt x="18" y="38"/>
                  </a:moveTo>
                  <a:lnTo>
                    <a:pt x="32" y="38"/>
                  </a:lnTo>
                  <a:lnTo>
                    <a:pt x="32" y="18"/>
                  </a:lnTo>
                  <a:lnTo>
                    <a:pt x="18" y="18"/>
                  </a:lnTo>
                  <a:lnTo>
                    <a:pt x="18" y="3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3" name="Freeform 85">
              <a:extLst>
                <a:ext uri="{FF2B5EF4-FFF2-40B4-BE49-F238E27FC236}">
                  <a16:creationId xmlns:a16="http://schemas.microsoft.com/office/drawing/2014/main" id="{AEC2CBB3-1C32-4CC2-993A-6FDB1EDA9709}"/>
                </a:ext>
              </a:extLst>
            </p:cNvPr>
            <p:cNvSpPr>
              <a:spLocks/>
            </p:cNvSpPr>
            <p:nvPr/>
          </p:nvSpPr>
          <p:spPr bwMode="auto">
            <a:xfrm>
              <a:off x="4460" y="3158"/>
              <a:ext cx="118" cy="214"/>
            </a:xfrm>
            <a:custGeom>
              <a:avLst/>
              <a:gdLst>
                <a:gd name="T0" fmla="*/ 18 w 118"/>
                <a:gd name="T1" fmla="*/ 214 h 214"/>
                <a:gd name="T2" fmla="*/ 0 w 118"/>
                <a:gd name="T3" fmla="*/ 214 h 214"/>
                <a:gd name="T4" fmla="*/ 0 w 118"/>
                <a:gd name="T5" fmla="*/ 32 h 214"/>
                <a:gd name="T6" fmla="*/ 0 w 118"/>
                <a:gd name="T7" fmla="*/ 32 h 214"/>
                <a:gd name="T8" fmla="*/ 0 w 118"/>
                <a:gd name="T9" fmla="*/ 26 h 214"/>
                <a:gd name="T10" fmla="*/ 2 w 118"/>
                <a:gd name="T11" fmla="*/ 20 h 214"/>
                <a:gd name="T12" fmla="*/ 6 w 118"/>
                <a:gd name="T13" fmla="*/ 14 h 214"/>
                <a:gd name="T14" fmla="*/ 10 w 118"/>
                <a:gd name="T15" fmla="*/ 10 h 214"/>
                <a:gd name="T16" fmla="*/ 14 w 118"/>
                <a:gd name="T17" fmla="*/ 6 h 214"/>
                <a:gd name="T18" fmla="*/ 20 w 118"/>
                <a:gd name="T19" fmla="*/ 2 h 214"/>
                <a:gd name="T20" fmla="*/ 26 w 118"/>
                <a:gd name="T21" fmla="*/ 0 h 214"/>
                <a:gd name="T22" fmla="*/ 32 w 118"/>
                <a:gd name="T23" fmla="*/ 0 h 214"/>
                <a:gd name="T24" fmla="*/ 118 w 118"/>
                <a:gd name="T25" fmla="*/ 0 h 214"/>
                <a:gd name="T26" fmla="*/ 118 w 118"/>
                <a:gd name="T27" fmla="*/ 18 h 214"/>
                <a:gd name="T28" fmla="*/ 32 w 118"/>
                <a:gd name="T29" fmla="*/ 18 h 214"/>
                <a:gd name="T30" fmla="*/ 32 w 118"/>
                <a:gd name="T31" fmla="*/ 18 h 214"/>
                <a:gd name="T32" fmla="*/ 26 w 118"/>
                <a:gd name="T33" fmla="*/ 20 h 214"/>
                <a:gd name="T34" fmla="*/ 22 w 118"/>
                <a:gd name="T35" fmla="*/ 22 h 214"/>
                <a:gd name="T36" fmla="*/ 20 w 118"/>
                <a:gd name="T37" fmla="*/ 26 h 214"/>
                <a:gd name="T38" fmla="*/ 18 w 118"/>
                <a:gd name="T39" fmla="*/ 32 h 214"/>
                <a:gd name="T40" fmla="*/ 18 w 118"/>
                <a:gd name="T4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214">
                  <a:moveTo>
                    <a:pt x="18" y="214"/>
                  </a:moveTo>
                  <a:lnTo>
                    <a:pt x="0" y="214"/>
                  </a:lnTo>
                  <a:lnTo>
                    <a:pt x="0" y="32"/>
                  </a:lnTo>
                  <a:lnTo>
                    <a:pt x="0" y="32"/>
                  </a:lnTo>
                  <a:lnTo>
                    <a:pt x="0" y="26"/>
                  </a:lnTo>
                  <a:lnTo>
                    <a:pt x="2" y="20"/>
                  </a:lnTo>
                  <a:lnTo>
                    <a:pt x="6" y="14"/>
                  </a:lnTo>
                  <a:lnTo>
                    <a:pt x="10" y="10"/>
                  </a:lnTo>
                  <a:lnTo>
                    <a:pt x="14" y="6"/>
                  </a:lnTo>
                  <a:lnTo>
                    <a:pt x="20" y="2"/>
                  </a:lnTo>
                  <a:lnTo>
                    <a:pt x="26" y="0"/>
                  </a:lnTo>
                  <a:lnTo>
                    <a:pt x="32" y="0"/>
                  </a:lnTo>
                  <a:lnTo>
                    <a:pt x="118" y="0"/>
                  </a:lnTo>
                  <a:lnTo>
                    <a:pt x="118" y="18"/>
                  </a:lnTo>
                  <a:lnTo>
                    <a:pt x="32" y="18"/>
                  </a:lnTo>
                  <a:lnTo>
                    <a:pt x="32" y="18"/>
                  </a:lnTo>
                  <a:lnTo>
                    <a:pt x="26" y="20"/>
                  </a:lnTo>
                  <a:lnTo>
                    <a:pt x="22" y="22"/>
                  </a:lnTo>
                  <a:lnTo>
                    <a:pt x="20" y="26"/>
                  </a:lnTo>
                  <a:lnTo>
                    <a:pt x="18" y="32"/>
                  </a:lnTo>
                  <a:lnTo>
                    <a:pt x="18" y="21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4" name="Freeform 86">
              <a:extLst>
                <a:ext uri="{FF2B5EF4-FFF2-40B4-BE49-F238E27FC236}">
                  <a16:creationId xmlns:a16="http://schemas.microsoft.com/office/drawing/2014/main" id="{24004F01-9422-4763-859F-297ED4B56696}"/>
                </a:ext>
              </a:extLst>
            </p:cNvPr>
            <p:cNvSpPr>
              <a:spLocks noEditPoints="1"/>
            </p:cNvSpPr>
            <p:nvPr/>
          </p:nvSpPr>
          <p:spPr bwMode="auto">
            <a:xfrm>
              <a:off x="4936" y="3336"/>
              <a:ext cx="288" cy="288"/>
            </a:xfrm>
            <a:custGeom>
              <a:avLst/>
              <a:gdLst>
                <a:gd name="T0" fmla="*/ 116 w 288"/>
                <a:gd name="T1" fmla="*/ 288 h 288"/>
                <a:gd name="T2" fmla="*/ 112 w 288"/>
                <a:gd name="T3" fmla="*/ 250 h 288"/>
                <a:gd name="T4" fmla="*/ 62 w 288"/>
                <a:gd name="T5" fmla="*/ 266 h 288"/>
                <a:gd name="T6" fmla="*/ 46 w 288"/>
                <a:gd name="T7" fmla="*/ 196 h 288"/>
                <a:gd name="T8" fmla="*/ 38 w 288"/>
                <a:gd name="T9" fmla="*/ 176 h 288"/>
                <a:gd name="T10" fmla="*/ 0 w 288"/>
                <a:gd name="T11" fmla="*/ 116 h 288"/>
                <a:gd name="T12" fmla="*/ 38 w 288"/>
                <a:gd name="T13" fmla="*/ 112 h 288"/>
                <a:gd name="T14" fmla="*/ 22 w 288"/>
                <a:gd name="T15" fmla="*/ 62 h 288"/>
                <a:gd name="T16" fmla="*/ 92 w 288"/>
                <a:gd name="T17" fmla="*/ 46 h 288"/>
                <a:gd name="T18" fmla="*/ 112 w 288"/>
                <a:gd name="T19" fmla="*/ 38 h 288"/>
                <a:gd name="T20" fmla="*/ 172 w 288"/>
                <a:gd name="T21" fmla="*/ 0 h 288"/>
                <a:gd name="T22" fmla="*/ 176 w 288"/>
                <a:gd name="T23" fmla="*/ 38 h 288"/>
                <a:gd name="T24" fmla="*/ 226 w 288"/>
                <a:gd name="T25" fmla="*/ 22 h 288"/>
                <a:gd name="T26" fmla="*/ 240 w 288"/>
                <a:gd name="T27" fmla="*/ 92 h 288"/>
                <a:gd name="T28" fmla="*/ 250 w 288"/>
                <a:gd name="T29" fmla="*/ 112 h 288"/>
                <a:gd name="T30" fmla="*/ 288 w 288"/>
                <a:gd name="T31" fmla="*/ 172 h 288"/>
                <a:gd name="T32" fmla="*/ 250 w 288"/>
                <a:gd name="T33" fmla="*/ 176 h 288"/>
                <a:gd name="T34" fmla="*/ 266 w 288"/>
                <a:gd name="T35" fmla="*/ 226 h 288"/>
                <a:gd name="T36" fmla="*/ 196 w 288"/>
                <a:gd name="T37" fmla="*/ 242 h 288"/>
                <a:gd name="T38" fmla="*/ 176 w 288"/>
                <a:gd name="T39" fmla="*/ 250 h 288"/>
                <a:gd name="T40" fmla="*/ 132 w 288"/>
                <a:gd name="T41" fmla="*/ 270 h 288"/>
                <a:gd name="T42" fmla="*/ 158 w 288"/>
                <a:gd name="T43" fmla="*/ 236 h 288"/>
                <a:gd name="T44" fmla="*/ 164 w 288"/>
                <a:gd name="T45" fmla="*/ 234 h 288"/>
                <a:gd name="T46" fmla="*/ 192 w 288"/>
                <a:gd name="T47" fmla="*/ 222 h 288"/>
                <a:gd name="T48" fmla="*/ 224 w 288"/>
                <a:gd name="T49" fmla="*/ 242 h 288"/>
                <a:gd name="T50" fmla="*/ 218 w 288"/>
                <a:gd name="T51" fmla="*/ 198 h 288"/>
                <a:gd name="T52" fmla="*/ 222 w 288"/>
                <a:gd name="T53" fmla="*/ 192 h 288"/>
                <a:gd name="T54" fmla="*/ 234 w 288"/>
                <a:gd name="T55" fmla="*/ 166 h 288"/>
                <a:gd name="T56" fmla="*/ 270 w 288"/>
                <a:gd name="T57" fmla="*/ 156 h 288"/>
                <a:gd name="T58" fmla="*/ 234 w 288"/>
                <a:gd name="T59" fmla="*/ 128 h 288"/>
                <a:gd name="T60" fmla="*/ 234 w 288"/>
                <a:gd name="T61" fmla="*/ 122 h 288"/>
                <a:gd name="T62" fmla="*/ 222 w 288"/>
                <a:gd name="T63" fmla="*/ 96 h 288"/>
                <a:gd name="T64" fmla="*/ 240 w 288"/>
                <a:gd name="T65" fmla="*/ 64 h 288"/>
                <a:gd name="T66" fmla="*/ 198 w 288"/>
                <a:gd name="T67" fmla="*/ 68 h 288"/>
                <a:gd name="T68" fmla="*/ 192 w 288"/>
                <a:gd name="T69" fmla="*/ 66 h 288"/>
                <a:gd name="T70" fmla="*/ 164 w 288"/>
                <a:gd name="T71" fmla="*/ 54 h 288"/>
                <a:gd name="T72" fmla="*/ 156 w 288"/>
                <a:gd name="T73" fmla="*/ 18 h 288"/>
                <a:gd name="T74" fmla="*/ 128 w 288"/>
                <a:gd name="T75" fmla="*/ 52 h 288"/>
                <a:gd name="T76" fmla="*/ 122 w 288"/>
                <a:gd name="T77" fmla="*/ 54 h 288"/>
                <a:gd name="T78" fmla="*/ 94 w 288"/>
                <a:gd name="T79" fmla="*/ 66 h 288"/>
                <a:gd name="T80" fmla="*/ 62 w 288"/>
                <a:gd name="T81" fmla="*/ 46 h 288"/>
                <a:gd name="T82" fmla="*/ 68 w 288"/>
                <a:gd name="T83" fmla="*/ 90 h 288"/>
                <a:gd name="T84" fmla="*/ 64 w 288"/>
                <a:gd name="T85" fmla="*/ 96 h 288"/>
                <a:gd name="T86" fmla="*/ 54 w 288"/>
                <a:gd name="T87" fmla="*/ 122 h 288"/>
                <a:gd name="T88" fmla="*/ 18 w 288"/>
                <a:gd name="T89" fmla="*/ 132 h 288"/>
                <a:gd name="T90" fmla="*/ 52 w 288"/>
                <a:gd name="T91" fmla="*/ 160 h 288"/>
                <a:gd name="T92" fmla="*/ 54 w 288"/>
                <a:gd name="T93" fmla="*/ 166 h 288"/>
                <a:gd name="T94" fmla="*/ 64 w 288"/>
                <a:gd name="T95" fmla="*/ 192 h 288"/>
                <a:gd name="T96" fmla="*/ 46 w 288"/>
                <a:gd name="T97" fmla="*/ 224 h 288"/>
                <a:gd name="T98" fmla="*/ 90 w 288"/>
                <a:gd name="T99" fmla="*/ 220 h 288"/>
                <a:gd name="T100" fmla="*/ 96 w 288"/>
                <a:gd name="T101" fmla="*/ 222 h 288"/>
                <a:gd name="T102" fmla="*/ 122 w 288"/>
                <a:gd name="T103" fmla="*/ 234 h 288"/>
                <a:gd name="T104" fmla="*/ 132 w 288"/>
                <a:gd name="T105" fmla="*/ 270 h 288"/>
                <a:gd name="T106" fmla="*/ 278 w 288"/>
                <a:gd name="T107" fmla="*/ 16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172" y="288"/>
                  </a:moveTo>
                  <a:lnTo>
                    <a:pt x="116" y="288"/>
                  </a:lnTo>
                  <a:lnTo>
                    <a:pt x="112" y="250"/>
                  </a:lnTo>
                  <a:lnTo>
                    <a:pt x="112" y="250"/>
                  </a:lnTo>
                  <a:lnTo>
                    <a:pt x="92" y="242"/>
                  </a:lnTo>
                  <a:lnTo>
                    <a:pt x="62" y="266"/>
                  </a:lnTo>
                  <a:lnTo>
                    <a:pt x="22" y="226"/>
                  </a:lnTo>
                  <a:lnTo>
                    <a:pt x="46" y="196"/>
                  </a:lnTo>
                  <a:lnTo>
                    <a:pt x="46" y="196"/>
                  </a:lnTo>
                  <a:lnTo>
                    <a:pt x="38" y="176"/>
                  </a:lnTo>
                  <a:lnTo>
                    <a:pt x="0" y="172"/>
                  </a:lnTo>
                  <a:lnTo>
                    <a:pt x="0" y="116"/>
                  </a:lnTo>
                  <a:lnTo>
                    <a:pt x="38" y="112"/>
                  </a:lnTo>
                  <a:lnTo>
                    <a:pt x="38" y="112"/>
                  </a:lnTo>
                  <a:lnTo>
                    <a:pt x="46" y="92"/>
                  </a:lnTo>
                  <a:lnTo>
                    <a:pt x="22" y="62"/>
                  </a:lnTo>
                  <a:lnTo>
                    <a:pt x="62" y="22"/>
                  </a:lnTo>
                  <a:lnTo>
                    <a:pt x="92" y="46"/>
                  </a:lnTo>
                  <a:lnTo>
                    <a:pt x="92" y="46"/>
                  </a:lnTo>
                  <a:lnTo>
                    <a:pt x="112" y="38"/>
                  </a:lnTo>
                  <a:lnTo>
                    <a:pt x="116" y="0"/>
                  </a:lnTo>
                  <a:lnTo>
                    <a:pt x="172" y="0"/>
                  </a:lnTo>
                  <a:lnTo>
                    <a:pt x="176" y="38"/>
                  </a:lnTo>
                  <a:lnTo>
                    <a:pt x="176" y="38"/>
                  </a:lnTo>
                  <a:lnTo>
                    <a:pt x="196" y="46"/>
                  </a:lnTo>
                  <a:lnTo>
                    <a:pt x="226" y="22"/>
                  </a:lnTo>
                  <a:lnTo>
                    <a:pt x="266" y="62"/>
                  </a:lnTo>
                  <a:lnTo>
                    <a:pt x="240" y="92"/>
                  </a:lnTo>
                  <a:lnTo>
                    <a:pt x="240" y="92"/>
                  </a:lnTo>
                  <a:lnTo>
                    <a:pt x="250" y="112"/>
                  </a:lnTo>
                  <a:lnTo>
                    <a:pt x="288" y="116"/>
                  </a:lnTo>
                  <a:lnTo>
                    <a:pt x="288" y="172"/>
                  </a:lnTo>
                  <a:lnTo>
                    <a:pt x="250" y="176"/>
                  </a:lnTo>
                  <a:lnTo>
                    <a:pt x="250" y="176"/>
                  </a:lnTo>
                  <a:lnTo>
                    <a:pt x="240" y="196"/>
                  </a:lnTo>
                  <a:lnTo>
                    <a:pt x="266" y="226"/>
                  </a:lnTo>
                  <a:lnTo>
                    <a:pt x="226" y="266"/>
                  </a:lnTo>
                  <a:lnTo>
                    <a:pt x="196" y="242"/>
                  </a:lnTo>
                  <a:lnTo>
                    <a:pt x="196" y="242"/>
                  </a:lnTo>
                  <a:lnTo>
                    <a:pt x="176" y="250"/>
                  </a:lnTo>
                  <a:lnTo>
                    <a:pt x="172" y="288"/>
                  </a:lnTo>
                  <a:close/>
                  <a:moveTo>
                    <a:pt x="132" y="270"/>
                  </a:moveTo>
                  <a:lnTo>
                    <a:pt x="156" y="270"/>
                  </a:lnTo>
                  <a:lnTo>
                    <a:pt x="158" y="236"/>
                  </a:lnTo>
                  <a:lnTo>
                    <a:pt x="164" y="234"/>
                  </a:lnTo>
                  <a:lnTo>
                    <a:pt x="164" y="234"/>
                  </a:lnTo>
                  <a:lnTo>
                    <a:pt x="178" y="230"/>
                  </a:lnTo>
                  <a:lnTo>
                    <a:pt x="192" y="222"/>
                  </a:lnTo>
                  <a:lnTo>
                    <a:pt x="198" y="220"/>
                  </a:lnTo>
                  <a:lnTo>
                    <a:pt x="224" y="242"/>
                  </a:lnTo>
                  <a:lnTo>
                    <a:pt x="240" y="224"/>
                  </a:lnTo>
                  <a:lnTo>
                    <a:pt x="218" y="198"/>
                  </a:lnTo>
                  <a:lnTo>
                    <a:pt x="222" y="192"/>
                  </a:lnTo>
                  <a:lnTo>
                    <a:pt x="222" y="192"/>
                  </a:lnTo>
                  <a:lnTo>
                    <a:pt x="228" y="180"/>
                  </a:lnTo>
                  <a:lnTo>
                    <a:pt x="234" y="166"/>
                  </a:lnTo>
                  <a:lnTo>
                    <a:pt x="234" y="160"/>
                  </a:lnTo>
                  <a:lnTo>
                    <a:pt x="270" y="156"/>
                  </a:lnTo>
                  <a:lnTo>
                    <a:pt x="270" y="132"/>
                  </a:lnTo>
                  <a:lnTo>
                    <a:pt x="234" y="128"/>
                  </a:lnTo>
                  <a:lnTo>
                    <a:pt x="234" y="122"/>
                  </a:lnTo>
                  <a:lnTo>
                    <a:pt x="234" y="122"/>
                  </a:lnTo>
                  <a:lnTo>
                    <a:pt x="228" y="108"/>
                  </a:lnTo>
                  <a:lnTo>
                    <a:pt x="222" y="96"/>
                  </a:lnTo>
                  <a:lnTo>
                    <a:pt x="218" y="90"/>
                  </a:lnTo>
                  <a:lnTo>
                    <a:pt x="240" y="64"/>
                  </a:lnTo>
                  <a:lnTo>
                    <a:pt x="224" y="46"/>
                  </a:lnTo>
                  <a:lnTo>
                    <a:pt x="198" y="68"/>
                  </a:lnTo>
                  <a:lnTo>
                    <a:pt x="192" y="66"/>
                  </a:lnTo>
                  <a:lnTo>
                    <a:pt x="192" y="66"/>
                  </a:lnTo>
                  <a:lnTo>
                    <a:pt x="178" y="58"/>
                  </a:lnTo>
                  <a:lnTo>
                    <a:pt x="164" y="54"/>
                  </a:lnTo>
                  <a:lnTo>
                    <a:pt x="158" y="52"/>
                  </a:lnTo>
                  <a:lnTo>
                    <a:pt x="156" y="18"/>
                  </a:lnTo>
                  <a:lnTo>
                    <a:pt x="132" y="18"/>
                  </a:lnTo>
                  <a:lnTo>
                    <a:pt x="128" y="52"/>
                  </a:lnTo>
                  <a:lnTo>
                    <a:pt x="122" y="54"/>
                  </a:lnTo>
                  <a:lnTo>
                    <a:pt x="122" y="54"/>
                  </a:lnTo>
                  <a:lnTo>
                    <a:pt x="108" y="58"/>
                  </a:lnTo>
                  <a:lnTo>
                    <a:pt x="94" y="66"/>
                  </a:lnTo>
                  <a:lnTo>
                    <a:pt x="90" y="68"/>
                  </a:lnTo>
                  <a:lnTo>
                    <a:pt x="62" y="46"/>
                  </a:lnTo>
                  <a:lnTo>
                    <a:pt x="46" y="64"/>
                  </a:lnTo>
                  <a:lnTo>
                    <a:pt x="68" y="90"/>
                  </a:lnTo>
                  <a:lnTo>
                    <a:pt x="64" y="96"/>
                  </a:lnTo>
                  <a:lnTo>
                    <a:pt x="64" y="96"/>
                  </a:lnTo>
                  <a:lnTo>
                    <a:pt x="58" y="108"/>
                  </a:lnTo>
                  <a:lnTo>
                    <a:pt x="54" y="122"/>
                  </a:lnTo>
                  <a:lnTo>
                    <a:pt x="52" y="128"/>
                  </a:lnTo>
                  <a:lnTo>
                    <a:pt x="18" y="132"/>
                  </a:lnTo>
                  <a:lnTo>
                    <a:pt x="18" y="156"/>
                  </a:lnTo>
                  <a:lnTo>
                    <a:pt x="52" y="160"/>
                  </a:lnTo>
                  <a:lnTo>
                    <a:pt x="54" y="166"/>
                  </a:lnTo>
                  <a:lnTo>
                    <a:pt x="54" y="166"/>
                  </a:lnTo>
                  <a:lnTo>
                    <a:pt x="58" y="180"/>
                  </a:lnTo>
                  <a:lnTo>
                    <a:pt x="64" y="192"/>
                  </a:lnTo>
                  <a:lnTo>
                    <a:pt x="68" y="198"/>
                  </a:lnTo>
                  <a:lnTo>
                    <a:pt x="46" y="224"/>
                  </a:lnTo>
                  <a:lnTo>
                    <a:pt x="62" y="242"/>
                  </a:lnTo>
                  <a:lnTo>
                    <a:pt x="90" y="220"/>
                  </a:lnTo>
                  <a:lnTo>
                    <a:pt x="96" y="222"/>
                  </a:lnTo>
                  <a:lnTo>
                    <a:pt x="96" y="222"/>
                  </a:lnTo>
                  <a:lnTo>
                    <a:pt x="108" y="230"/>
                  </a:lnTo>
                  <a:lnTo>
                    <a:pt x="122" y="234"/>
                  </a:lnTo>
                  <a:lnTo>
                    <a:pt x="128" y="236"/>
                  </a:lnTo>
                  <a:lnTo>
                    <a:pt x="132" y="270"/>
                  </a:lnTo>
                  <a:close/>
                  <a:moveTo>
                    <a:pt x="278" y="164"/>
                  </a:moveTo>
                  <a:lnTo>
                    <a:pt x="278" y="164"/>
                  </a:lnTo>
                  <a:lnTo>
                    <a:pt x="278" y="16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5" name="Freeform 87">
              <a:extLst>
                <a:ext uri="{FF2B5EF4-FFF2-40B4-BE49-F238E27FC236}">
                  <a16:creationId xmlns:a16="http://schemas.microsoft.com/office/drawing/2014/main" id="{4F4742D5-9D0C-4667-824B-ECF12BDEE34D}"/>
                </a:ext>
              </a:extLst>
            </p:cNvPr>
            <p:cNvSpPr>
              <a:spLocks noEditPoints="1"/>
            </p:cNvSpPr>
            <p:nvPr/>
          </p:nvSpPr>
          <p:spPr bwMode="auto">
            <a:xfrm>
              <a:off x="4718" y="2946"/>
              <a:ext cx="258" cy="112"/>
            </a:xfrm>
            <a:custGeom>
              <a:avLst/>
              <a:gdLst>
                <a:gd name="T0" fmla="*/ 258 w 258"/>
                <a:gd name="T1" fmla="*/ 112 h 112"/>
                <a:gd name="T2" fmla="*/ 0 w 258"/>
                <a:gd name="T3" fmla="*/ 112 h 112"/>
                <a:gd name="T4" fmla="*/ 0 w 258"/>
                <a:gd name="T5" fmla="*/ 0 h 112"/>
                <a:gd name="T6" fmla="*/ 258 w 258"/>
                <a:gd name="T7" fmla="*/ 0 h 112"/>
                <a:gd name="T8" fmla="*/ 258 w 258"/>
                <a:gd name="T9" fmla="*/ 112 h 112"/>
                <a:gd name="T10" fmla="*/ 18 w 258"/>
                <a:gd name="T11" fmla="*/ 94 h 112"/>
                <a:gd name="T12" fmla="*/ 240 w 258"/>
                <a:gd name="T13" fmla="*/ 94 h 112"/>
                <a:gd name="T14" fmla="*/ 240 w 258"/>
                <a:gd name="T15" fmla="*/ 18 h 112"/>
                <a:gd name="T16" fmla="*/ 18 w 258"/>
                <a:gd name="T17" fmla="*/ 18 h 112"/>
                <a:gd name="T18" fmla="*/ 18 w 258"/>
                <a:gd name="T19" fmla="*/ 9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112">
                  <a:moveTo>
                    <a:pt x="258" y="112"/>
                  </a:moveTo>
                  <a:lnTo>
                    <a:pt x="0" y="112"/>
                  </a:lnTo>
                  <a:lnTo>
                    <a:pt x="0" y="0"/>
                  </a:lnTo>
                  <a:lnTo>
                    <a:pt x="258" y="0"/>
                  </a:lnTo>
                  <a:lnTo>
                    <a:pt x="258" y="112"/>
                  </a:lnTo>
                  <a:close/>
                  <a:moveTo>
                    <a:pt x="18" y="94"/>
                  </a:moveTo>
                  <a:lnTo>
                    <a:pt x="240" y="94"/>
                  </a:lnTo>
                  <a:lnTo>
                    <a:pt x="240" y="18"/>
                  </a:lnTo>
                  <a:lnTo>
                    <a:pt x="18" y="18"/>
                  </a:lnTo>
                  <a:lnTo>
                    <a:pt x="18" y="9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6" name="Freeform 88">
              <a:extLst>
                <a:ext uri="{FF2B5EF4-FFF2-40B4-BE49-F238E27FC236}">
                  <a16:creationId xmlns:a16="http://schemas.microsoft.com/office/drawing/2014/main" id="{2848C007-0276-4389-B0A9-4F038D524660}"/>
                </a:ext>
              </a:extLst>
            </p:cNvPr>
            <p:cNvSpPr>
              <a:spLocks/>
            </p:cNvSpPr>
            <p:nvPr/>
          </p:nvSpPr>
          <p:spPr bwMode="auto">
            <a:xfrm>
              <a:off x="4606" y="2992"/>
              <a:ext cx="482" cy="690"/>
            </a:xfrm>
            <a:custGeom>
              <a:avLst/>
              <a:gdLst>
                <a:gd name="T0" fmla="*/ 482 w 482"/>
                <a:gd name="T1" fmla="*/ 690 h 690"/>
                <a:gd name="T2" fmla="*/ 0 w 482"/>
                <a:gd name="T3" fmla="*/ 690 h 690"/>
                <a:gd name="T4" fmla="*/ 0 w 482"/>
                <a:gd name="T5" fmla="*/ 0 h 690"/>
                <a:gd name="T6" fmla="*/ 122 w 482"/>
                <a:gd name="T7" fmla="*/ 0 h 690"/>
                <a:gd name="T8" fmla="*/ 122 w 482"/>
                <a:gd name="T9" fmla="*/ 18 h 690"/>
                <a:gd name="T10" fmla="*/ 18 w 482"/>
                <a:gd name="T11" fmla="*/ 18 h 690"/>
                <a:gd name="T12" fmla="*/ 18 w 482"/>
                <a:gd name="T13" fmla="*/ 672 h 690"/>
                <a:gd name="T14" fmla="*/ 464 w 482"/>
                <a:gd name="T15" fmla="*/ 672 h 690"/>
                <a:gd name="T16" fmla="*/ 464 w 482"/>
                <a:gd name="T17" fmla="*/ 630 h 690"/>
                <a:gd name="T18" fmla="*/ 482 w 482"/>
                <a:gd name="T19" fmla="*/ 630 h 690"/>
                <a:gd name="T20" fmla="*/ 482 w 482"/>
                <a:gd name="T21" fmla="*/ 69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690">
                  <a:moveTo>
                    <a:pt x="482" y="690"/>
                  </a:moveTo>
                  <a:lnTo>
                    <a:pt x="0" y="690"/>
                  </a:lnTo>
                  <a:lnTo>
                    <a:pt x="0" y="0"/>
                  </a:lnTo>
                  <a:lnTo>
                    <a:pt x="122" y="0"/>
                  </a:lnTo>
                  <a:lnTo>
                    <a:pt x="122" y="18"/>
                  </a:lnTo>
                  <a:lnTo>
                    <a:pt x="18" y="18"/>
                  </a:lnTo>
                  <a:lnTo>
                    <a:pt x="18" y="672"/>
                  </a:lnTo>
                  <a:lnTo>
                    <a:pt x="464" y="672"/>
                  </a:lnTo>
                  <a:lnTo>
                    <a:pt x="464" y="630"/>
                  </a:lnTo>
                  <a:lnTo>
                    <a:pt x="482" y="630"/>
                  </a:lnTo>
                  <a:lnTo>
                    <a:pt x="482" y="69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7" name="Freeform 89">
              <a:extLst>
                <a:ext uri="{FF2B5EF4-FFF2-40B4-BE49-F238E27FC236}">
                  <a16:creationId xmlns:a16="http://schemas.microsoft.com/office/drawing/2014/main" id="{281AE70B-400E-4537-B515-56AE4A431C2B}"/>
                </a:ext>
              </a:extLst>
            </p:cNvPr>
            <p:cNvSpPr>
              <a:spLocks/>
            </p:cNvSpPr>
            <p:nvPr/>
          </p:nvSpPr>
          <p:spPr bwMode="auto">
            <a:xfrm>
              <a:off x="4968" y="2992"/>
              <a:ext cx="120" cy="346"/>
            </a:xfrm>
            <a:custGeom>
              <a:avLst/>
              <a:gdLst>
                <a:gd name="T0" fmla="*/ 120 w 120"/>
                <a:gd name="T1" fmla="*/ 346 h 346"/>
                <a:gd name="T2" fmla="*/ 102 w 120"/>
                <a:gd name="T3" fmla="*/ 346 h 346"/>
                <a:gd name="T4" fmla="*/ 102 w 120"/>
                <a:gd name="T5" fmla="*/ 18 h 346"/>
                <a:gd name="T6" fmla="*/ 0 w 120"/>
                <a:gd name="T7" fmla="*/ 18 h 346"/>
                <a:gd name="T8" fmla="*/ 0 w 120"/>
                <a:gd name="T9" fmla="*/ 0 h 346"/>
                <a:gd name="T10" fmla="*/ 120 w 120"/>
                <a:gd name="T11" fmla="*/ 0 h 346"/>
                <a:gd name="T12" fmla="*/ 120 w 120"/>
                <a:gd name="T13" fmla="*/ 346 h 346"/>
              </a:gdLst>
              <a:ahLst/>
              <a:cxnLst>
                <a:cxn ang="0">
                  <a:pos x="T0" y="T1"/>
                </a:cxn>
                <a:cxn ang="0">
                  <a:pos x="T2" y="T3"/>
                </a:cxn>
                <a:cxn ang="0">
                  <a:pos x="T4" y="T5"/>
                </a:cxn>
                <a:cxn ang="0">
                  <a:pos x="T6" y="T7"/>
                </a:cxn>
                <a:cxn ang="0">
                  <a:pos x="T8" y="T9"/>
                </a:cxn>
                <a:cxn ang="0">
                  <a:pos x="T10" y="T11"/>
                </a:cxn>
                <a:cxn ang="0">
                  <a:pos x="T12" y="T13"/>
                </a:cxn>
              </a:cxnLst>
              <a:rect l="0" t="0" r="r" b="b"/>
              <a:pathLst>
                <a:path w="120" h="346">
                  <a:moveTo>
                    <a:pt x="120" y="346"/>
                  </a:moveTo>
                  <a:lnTo>
                    <a:pt x="102" y="346"/>
                  </a:lnTo>
                  <a:lnTo>
                    <a:pt x="102" y="18"/>
                  </a:lnTo>
                  <a:lnTo>
                    <a:pt x="0" y="18"/>
                  </a:lnTo>
                  <a:lnTo>
                    <a:pt x="0" y="0"/>
                  </a:lnTo>
                  <a:lnTo>
                    <a:pt x="120" y="0"/>
                  </a:lnTo>
                  <a:lnTo>
                    <a:pt x="120" y="34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8" name="Rectangle 90">
              <a:extLst>
                <a:ext uri="{FF2B5EF4-FFF2-40B4-BE49-F238E27FC236}">
                  <a16:creationId xmlns:a16="http://schemas.microsoft.com/office/drawing/2014/main" id="{162E3988-3A00-4E6E-AA9C-CE2C03D2A89B}"/>
                </a:ext>
              </a:extLst>
            </p:cNvPr>
            <p:cNvSpPr>
              <a:spLocks noChangeArrowheads="1"/>
            </p:cNvSpPr>
            <p:nvPr/>
          </p:nvSpPr>
          <p:spPr bwMode="auto">
            <a:xfrm>
              <a:off x="4790" y="2992"/>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9" name="Freeform 91">
              <a:extLst>
                <a:ext uri="{FF2B5EF4-FFF2-40B4-BE49-F238E27FC236}">
                  <a16:creationId xmlns:a16="http://schemas.microsoft.com/office/drawing/2014/main" id="{7C597B80-C4A1-49AF-8575-A6BD558F975F}"/>
                </a:ext>
              </a:extLst>
            </p:cNvPr>
            <p:cNvSpPr>
              <a:spLocks/>
            </p:cNvSpPr>
            <p:nvPr/>
          </p:nvSpPr>
          <p:spPr bwMode="auto">
            <a:xfrm>
              <a:off x="4662" y="313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0" name="Freeform 92">
              <a:extLst>
                <a:ext uri="{FF2B5EF4-FFF2-40B4-BE49-F238E27FC236}">
                  <a16:creationId xmlns:a16="http://schemas.microsoft.com/office/drawing/2014/main" id="{B21FEE5E-5157-4F86-97E0-B0A9708DC792}"/>
                </a:ext>
              </a:extLst>
            </p:cNvPr>
            <p:cNvSpPr>
              <a:spLocks/>
            </p:cNvSpPr>
            <p:nvPr/>
          </p:nvSpPr>
          <p:spPr bwMode="auto">
            <a:xfrm>
              <a:off x="4662" y="3258"/>
              <a:ext cx="106" cy="80"/>
            </a:xfrm>
            <a:custGeom>
              <a:avLst/>
              <a:gdLst>
                <a:gd name="T0" fmla="*/ 42 w 106"/>
                <a:gd name="T1" fmla="*/ 80 h 80"/>
                <a:gd name="T2" fmla="*/ 0 w 106"/>
                <a:gd name="T3" fmla="*/ 38 h 80"/>
                <a:gd name="T4" fmla="*/ 14 w 106"/>
                <a:gd name="T5" fmla="*/ 24 h 80"/>
                <a:gd name="T6" fmla="*/ 42 w 106"/>
                <a:gd name="T7" fmla="*/ 54 h 80"/>
                <a:gd name="T8" fmla="*/ 94 w 106"/>
                <a:gd name="T9" fmla="*/ 0 h 80"/>
                <a:gd name="T10" fmla="*/ 106 w 106"/>
                <a:gd name="T11" fmla="*/ 14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8"/>
                  </a:lnTo>
                  <a:lnTo>
                    <a:pt x="14" y="24"/>
                  </a:lnTo>
                  <a:lnTo>
                    <a:pt x="42" y="54"/>
                  </a:lnTo>
                  <a:lnTo>
                    <a:pt x="94" y="0"/>
                  </a:lnTo>
                  <a:lnTo>
                    <a:pt x="106" y="14"/>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1" name="Freeform 93">
              <a:extLst>
                <a:ext uri="{FF2B5EF4-FFF2-40B4-BE49-F238E27FC236}">
                  <a16:creationId xmlns:a16="http://schemas.microsoft.com/office/drawing/2014/main" id="{229DE9A2-48BC-4899-8205-558EA4CB3B85}"/>
                </a:ext>
              </a:extLst>
            </p:cNvPr>
            <p:cNvSpPr>
              <a:spLocks/>
            </p:cNvSpPr>
            <p:nvPr/>
          </p:nvSpPr>
          <p:spPr bwMode="auto">
            <a:xfrm>
              <a:off x="4662" y="3384"/>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2" name="Freeform 94">
              <a:extLst>
                <a:ext uri="{FF2B5EF4-FFF2-40B4-BE49-F238E27FC236}">
                  <a16:creationId xmlns:a16="http://schemas.microsoft.com/office/drawing/2014/main" id="{EA8366CA-5015-4F1B-8D41-3C8ADE2CB428}"/>
                </a:ext>
              </a:extLst>
            </p:cNvPr>
            <p:cNvSpPr>
              <a:spLocks/>
            </p:cNvSpPr>
            <p:nvPr/>
          </p:nvSpPr>
          <p:spPr bwMode="auto">
            <a:xfrm>
              <a:off x="4662" y="3508"/>
              <a:ext cx="106" cy="80"/>
            </a:xfrm>
            <a:custGeom>
              <a:avLst/>
              <a:gdLst>
                <a:gd name="T0" fmla="*/ 42 w 106"/>
                <a:gd name="T1" fmla="*/ 80 h 80"/>
                <a:gd name="T2" fmla="*/ 0 w 106"/>
                <a:gd name="T3" fmla="*/ 36 h 80"/>
                <a:gd name="T4" fmla="*/ 14 w 106"/>
                <a:gd name="T5" fmla="*/ 24 h 80"/>
                <a:gd name="T6" fmla="*/ 42 w 106"/>
                <a:gd name="T7" fmla="*/ 54 h 80"/>
                <a:gd name="T8" fmla="*/ 94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4" y="0"/>
                  </a:lnTo>
                  <a:lnTo>
                    <a:pt x="106" y="12"/>
                  </a:lnTo>
                  <a:lnTo>
                    <a:pt x="42" y="8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3" name="Rectangle 95">
              <a:extLst>
                <a:ext uri="{FF2B5EF4-FFF2-40B4-BE49-F238E27FC236}">
                  <a16:creationId xmlns:a16="http://schemas.microsoft.com/office/drawing/2014/main" id="{771D35DB-03BF-42CA-87CE-AF19FA9350FD}"/>
                </a:ext>
              </a:extLst>
            </p:cNvPr>
            <p:cNvSpPr>
              <a:spLocks noChangeArrowheads="1"/>
            </p:cNvSpPr>
            <p:nvPr/>
          </p:nvSpPr>
          <p:spPr bwMode="auto">
            <a:xfrm>
              <a:off x="4808" y="3166"/>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4" name="Rectangle 96">
              <a:extLst>
                <a:ext uri="{FF2B5EF4-FFF2-40B4-BE49-F238E27FC236}">
                  <a16:creationId xmlns:a16="http://schemas.microsoft.com/office/drawing/2014/main" id="{E8D7FAF4-0E6D-4E79-8726-55CE0CC488AD}"/>
                </a:ext>
              </a:extLst>
            </p:cNvPr>
            <p:cNvSpPr>
              <a:spLocks noChangeArrowheads="1"/>
            </p:cNvSpPr>
            <p:nvPr/>
          </p:nvSpPr>
          <p:spPr bwMode="auto">
            <a:xfrm>
              <a:off x="4808" y="3290"/>
              <a:ext cx="20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5" name="Rectangle 97">
              <a:extLst>
                <a:ext uri="{FF2B5EF4-FFF2-40B4-BE49-F238E27FC236}">
                  <a16:creationId xmlns:a16="http://schemas.microsoft.com/office/drawing/2014/main" id="{0875ACF9-B0C7-4715-8691-4347B5008D2E}"/>
                </a:ext>
              </a:extLst>
            </p:cNvPr>
            <p:cNvSpPr>
              <a:spLocks noChangeArrowheads="1"/>
            </p:cNvSpPr>
            <p:nvPr/>
          </p:nvSpPr>
          <p:spPr bwMode="auto">
            <a:xfrm>
              <a:off x="4808" y="3414"/>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6" name="Rectangle 98">
              <a:extLst>
                <a:ext uri="{FF2B5EF4-FFF2-40B4-BE49-F238E27FC236}">
                  <a16:creationId xmlns:a16="http://schemas.microsoft.com/office/drawing/2014/main" id="{A1BE095D-6D9C-43A4-BBAF-27A4EC4DD2CC}"/>
                </a:ext>
              </a:extLst>
            </p:cNvPr>
            <p:cNvSpPr>
              <a:spLocks noChangeArrowheads="1"/>
            </p:cNvSpPr>
            <p:nvPr/>
          </p:nvSpPr>
          <p:spPr bwMode="auto">
            <a:xfrm>
              <a:off x="4808" y="3538"/>
              <a:ext cx="114"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7" name="Freeform 99">
              <a:extLst>
                <a:ext uri="{FF2B5EF4-FFF2-40B4-BE49-F238E27FC236}">
                  <a16:creationId xmlns:a16="http://schemas.microsoft.com/office/drawing/2014/main" id="{C022DBCC-92A9-4120-B5DA-E2B42AEB92BD}"/>
                </a:ext>
              </a:extLst>
            </p:cNvPr>
            <p:cNvSpPr>
              <a:spLocks noEditPoints="1"/>
            </p:cNvSpPr>
            <p:nvPr/>
          </p:nvSpPr>
          <p:spPr bwMode="auto">
            <a:xfrm>
              <a:off x="5016" y="3418"/>
              <a:ext cx="126" cy="126"/>
            </a:xfrm>
            <a:custGeom>
              <a:avLst/>
              <a:gdLst>
                <a:gd name="T0" fmla="*/ 64 w 126"/>
                <a:gd name="T1" fmla="*/ 126 h 126"/>
                <a:gd name="T2" fmla="*/ 38 w 126"/>
                <a:gd name="T3" fmla="*/ 120 h 126"/>
                <a:gd name="T4" fmla="*/ 18 w 126"/>
                <a:gd name="T5" fmla="*/ 106 h 126"/>
                <a:gd name="T6" fmla="*/ 6 w 126"/>
                <a:gd name="T7" fmla="*/ 86 h 126"/>
                <a:gd name="T8" fmla="*/ 0 w 126"/>
                <a:gd name="T9" fmla="*/ 62 h 126"/>
                <a:gd name="T10" fmla="*/ 2 w 126"/>
                <a:gd name="T11" fmla="*/ 50 h 126"/>
                <a:gd name="T12" fmla="*/ 12 w 126"/>
                <a:gd name="T13" fmla="*/ 26 h 126"/>
                <a:gd name="T14" fmla="*/ 28 w 126"/>
                <a:gd name="T15" fmla="*/ 10 h 126"/>
                <a:gd name="T16" fmla="*/ 50 w 126"/>
                <a:gd name="T17" fmla="*/ 0 h 126"/>
                <a:gd name="T18" fmla="*/ 64 w 126"/>
                <a:gd name="T19" fmla="*/ 0 h 126"/>
                <a:gd name="T20" fmla="*/ 88 w 126"/>
                <a:gd name="T21" fmla="*/ 4 h 126"/>
                <a:gd name="T22" fmla="*/ 108 w 126"/>
                <a:gd name="T23" fmla="*/ 18 h 126"/>
                <a:gd name="T24" fmla="*/ 122 w 126"/>
                <a:gd name="T25" fmla="*/ 38 h 126"/>
                <a:gd name="T26" fmla="*/ 126 w 126"/>
                <a:gd name="T27" fmla="*/ 62 h 126"/>
                <a:gd name="T28" fmla="*/ 126 w 126"/>
                <a:gd name="T29" fmla="*/ 74 h 126"/>
                <a:gd name="T30" fmla="*/ 116 w 126"/>
                <a:gd name="T31" fmla="*/ 98 h 126"/>
                <a:gd name="T32" fmla="*/ 98 w 126"/>
                <a:gd name="T33" fmla="*/ 114 h 126"/>
                <a:gd name="T34" fmla="*/ 76 w 126"/>
                <a:gd name="T35" fmla="*/ 124 h 126"/>
                <a:gd name="T36" fmla="*/ 64 w 126"/>
                <a:gd name="T37" fmla="*/ 126 h 126"/>
                <a:gd name="T38" fmla="*/ 64 w 126"/>
                <a:gd name="T39" fmla="*/ 18 h 126"/>
                <a:gd name="T40" fmla="*/ 46 w 126"/>
                <a:gd name="T41" fmla="*/ 20 h 126"/>
                <a:gd name="T42" fmla="*/ 32 w 126"/>
                <a:gd name="T43" fmla="*/ 30 h 126"/>
                <a:gd name="T44" fmla="*/ 22 w 126"/>
                <a:gd name="T45" fmla="*/ 44 h 126"/>
                <a:gd name="T46" fmla="*/ 18 w 126"/>
                <a:gd name="T47" fmla="*/ 62 h 126"/>
                <a:gd name="T48" fmla="*/ 20 w 126"/>
                <a:gd name="T49" fmla="*/ 72 h 126"/>
                <a:gd name="T50" fmla="*/ 26 w 126"/>
                <a:gd name="T51" fmla="*/ 88 h 126"/>
                <a:gd name="T52" fmla="*/ 38 w 126"/>
                <a:gd name="T53" fmla="*/ 100 h 126"/>
                <a:gd name="T54" fmla="*/ 54 w 126"/>
                <a:gd name="T55" fmla="*/ 106 h 126"/>
                <a:gd name="T56" fmla="*/ 64 w 126"/>
                <a:gd name="T57" fmla="*/ 108 h 126"/>
                <a:gd name="T58" fmla="*/ 80 w 126"/>
                <a:gd name="T59" fmla="*/ 104 h 126"/>
                <a:gd name="T60" fmla="*/ 96 w 126"/>
                <a:gd name="T61" fmla="*/ 94 h 126"/>
                <a:gd name="T62" fmla="*/ 104 w 126"/>
                <a:gd name="T63" fmla="*/ 80 h 126"/>
                <a:gd name="T64" fmla="*/ 108 w 126"/>
                <a:gd name="T65" fmla="*/ 62 h 126"/>
                <a:gd name="T66" fmla="*/ 108 w 126"/>
                <a:gd name="T67" fmla="*/ 52 h 126"/>
                <a:gd name="T68" fmla="*/ 100 w 126"/>
                <a:gd name="T69" fmla="*/ 36 h 126"/>
                <a:gd name="T70" fmla="*/ 88 w 126"/>
                <a:gd name="T71" fmla="*/ 24 h 126"/>
                <a:gd name="T72" fmla="*/ 72 w 126"/>
                <a:gd name="T73" fmla="*/ 18 h 126"/>
                <a:gd name="T74" fmla="*/ 64 w 126"/>
                <a:gd name="T75"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6">
                  <a:moveTo>
                    <a:pt x="64" y="126"/>
                  </a:moveTo>
                  <a:lnTo>
                    <a:pt x="64" y="126"/>
                  </a:lnTo>
                  <a:lnTo>
                    <a:pt x="50" y="124"/>
                  </a:lnTo>
                  <a:lnTo>
                    <a:pt x="38" y="120"/>
                  </a:lnTo>
                  <a:lnTo>
                    <a:pt x="28" y="114"/>
                  </a:lnTo>
                  <a:lnTo>
                    <a:pt x="18" y="106"/>
                  </a:lnTo>
                  <a:lnTo>
                    <a:pt x="12" y="98"/>
                  </a:lnTo>
                  <a:lnTo>
                    <a:pt x="6" y="86"/>
                  </a:lnTo>
                  <a:lnTo>
                    <a:pt x="2" y="74"/>
                  </a:lnTo>
                  <a:lnTo>
                    <a:pt x="0" y="62"/>
                  </a:lnTo>
                  <a:lnTo>
                    <a:pt x="0" y="62"/>
                  </a:lnTo>
                  <a:lnTo>
                    <a:pt x="2" y="50"/>
                  </a:lnTo>
                  <a:lnTo>
                    <a:pt x="6" y="38"/>
                  </a:lnTo>
                  <a:lnTo>
                    <a:pt x="12" y="26"/>
                  </a:lnTo>
                  <a:lnTo>
                    <a:pt x="18" y="18"/>
                  </a:lnTo>
                  <a:lnTo>
                    <a:pt x="28" y="10"/>
                  </a:lnTo>
                  <a:lnTo>
                    <a:pt x="38" y="4"/>
                  </a:lnTo>
                  <a:lnTo>
                    <a:pt x="50" y="0"/>
                  </a:lnTo>
                  <a:lnTo>
                    <a:pt x="64" y="0"/>
                  </a:lnTo>
                  <a:lnTo>
                    <a:pt x="64" y="0"/>
                  </a:lnTo>
                  <a:lnTo>
                    <a:pt x="76" y="0"/>
                  </a:lnTo>
                  <a:lnTo>
                    <a:pt x="88" y="4"/>
                  </a:lnTo>
                  <a:lnTo>
                    <a:pt x="98" y="10"/>
                  </a:lnTo>
                  <a:lnTo>
                    <a:pt x="108" y="18"/>
                  </a:lnTo>
                  <a:lnTo>
                    <a:pt x="116" y="26"/>
                  </a:lnTo>
                  <a:lnTo>
                    <a:pt x="122" y="38"/>
                  </a:lnTo>
                  <a:lnTo>
                    <a:pt x="126" y="50"/>
                  </a:lnTo>
                  <a:lnTo>
                    <a:pt x="126" y="62"/>
                  </a:lnTo>
                  <a:lnTo>
                    <a:pt x="126" y="62"/>
                  </a:lnTo>
                  <a:lnTo>
                    <a:pt x="126" y="74"/>
                  </a:lnTo>
                  <a:lnTo>
                    <a:pt x="122" y="86"/>
                  </a:lnTo>
                  <a:lnTo>
                    <a:pt x="116" y="98"/>
                  </a:lnTo>
                  <a:lnTo>
                    <a:pt x="108" y="106"/>
                  </a:lnTo>
                  <a:lnTo>
                    <a:pt x="98" y="114"/>
                  </a:lnTo>
                  <a:lnTo>
                    <a:pt x="88" y="120"/>
                  </a:lnTo>
                  <a:lnTo>
                    <a:pt x="76" y="124"/>
                  </a:lnTo>
                  <a:lnTo>
                    <a:pt x="64" y="126"/>
                  </a:lnTo>
                  <a:lnTo>
                    <a:pt x="64" y="126"/>
                  </a:lnTo>
                  <a:close/>
                  <a:moveTo>
                    <a:pt x="64" y="18"/>
                  </a:moveTo>
                  <a:lnTo>
                    <a:pt x="64" y="18"/>
                  </a:lnTo>
                  <a:lnTo>
                    <a:pt x="54" y="18"/>
                  </a:lnTo>
                  <a:lnTo>
                    <a:pt x="46" y="20"/>
                  </a:lnTo>
                  <a:lnTo>
                    <a:pt x="38" y="24"/>
                  </a:lnTo>
                  <a:lnTo>
                    <a:pt x="32" y="30"/>
                  </a:lnTo>
                  <a:lnTo>
                    <a:pt x="26" y="36"/>
                  </a:lnTo>
                  <a:lnTo>
                    <a:pt x="22" y="44"/>
                  </a:lnTo>
                  <a:lnTo>
                    <a:pt x="20" y="52"/>
                  </a:lnTo>
                  <a:lnTo>
                    <a:pt x="18" y="62"/>
                  </a:lnTo>
                  <a:lnTo>
                    <a:pt x="18" y="62"/>
                  </a:lnTo>
                  <a:lnTo>
                    <a:pt x="20" y="72"/>
                  </a:lnTo>
                  <a:lnTo>
                    <a:pt x="22" y="80"/>
                  </a:lnTo>
                  <a:lnTo>
                    <a:pt x="26" y="88"/>
                  </a:lnTo>
                  <a:lnTo>
                    <a:pt x="32" y="94"/>
                  </a:lnTo>
                  <a:lnTo>
                    <a:pt x="38" y="100"/>
                  </a:lnTo>
                  <a:lnTo>
                    <a:pt x="46" y="104"/>
                  </a:lnTo>
                  <a:lnTo>
                    <a:pt x="54" y="106"/>
                  </a:lnTo>
                  <a:lnTo>
                    <a:pt x="64" y="108"/>
                  </a:lnTo>
                  <a:lnTo>
                    <a:pt x="64" y="108"/>
                  </a:lnTo>
                  <a:lnTo>
                    <a:pt x="72" y="106"/>
                  </a:lnTo>
                  <a:lnTo>
                    <a:pt x="80" y="104"/>
                  </a:lnTo>
                  <a:lnTo>
                    <a:pt x="88" y="100"/>
                  </a:lnTo>
                  <a:lnTo>
                    <a:pt x="96" y="94"/>
                  </a:lnTo>
                  <a:lnTo>
                    <a:pt x="100" y="88"/>
                  </a:lnTo>
                  <a:lnTo>
                    <a:pt x="104" y="80"/>
                  </a:lnTo>
                  <a:lnTo>
                    <a:pt x="108" y="72"/>
                  </a:lnTo>
                  <a:lnTo>
                    <a:pt x="108" y="62"/>
                  </a:lnTo>
                  <a:lnTo>
                    <a:pt x="108" y="62"/>
                  </a:lnTo>
                  <a:lnTo>
                    <a:pt x="108" y="52"/>
                  </a:lnTo>
                  <a:lnTo>
                    <a:pt x="104" y="44"/>
                  </a:lnTo>
                  <a:lnTo>
                    <a:pt x="100" y="36"/>
                  </a:lnTo>
                  <a:lnTo>
                    <a:pt x="96" y="30"/>
                  </a:lnTo>
                  <a:lnTo>
                    <a:pt x="88" y="24"/>
                  </a:lnTo>
                  <a:lnTo>
                    <a:pt x="80" y="20"/>
                  </a:lnTo>
                  <a:lnTo>
                    <a:pt x="72" y="18"/>
                  </a:lnTo>
                  <a:lnTo>
                    <a:pt x="64" y="18"/>
                  </a:lnTo>
                  <a:lnTo>
                    <a:pt x="6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208" name="Group 113">
            <a:extLst>
              <a:ext uri="{FF2B5EF4-FFF2-40B4-BE49-F238E27FC236}">
                <a16:creationId xmlns:a16="http://schemas.microsoft.com/office/drawing/2014/main" id="{90EAF137-C5EE-4C01-BADD-76110A520D94}"/>
              </a:ext>
            </a:extLst>
          </p:cNvPr>
          <p:cNvGrpSpPr>
            <a:grpSpLocks noChangeAspect="1"/>
          </p:cNvGrpSpPr>
          <p:nvPr/>
        </p:nvGrpSpPr>
        <p:grpSpPr bwMode="auto">
          <a:xfrm>
            <a:off x="2067516" y="3606478"/>
            <a:ext cx="413371" cy="461407"/>
            <a:chOff x="3133" y="2866"/>
            <a:chExt cx="742" cy="882"/>
          </a:xfrm>
        </p:grpSpPr>
        <p:sp>
          <p:nvSpPr>
            <p:cNvPr id="209" name="AutoShape 112">
              <a:extLst>
                <a:ext uri="{FF2B5EF4-FFF2-40B4-BE49-F238E27FC236}">
                  <a16:creationId xmlns:a16="http://schemas.microsoft.com/office/drawing/2014/main" id="{0060A9CC-0DD8-461A-A032-D3C5807B0A73}"/>
                </a:ext>
              </a:extLst>
            </p:cNvPr>
            <p:cNvSpPr>
              <a:spLocks noChangeAspect="1" noChangeArrowheads="1" noTextEdit="1"/>
            </p:cNvSpPr>
            <p:nvPr/>
          </p:nvSpPr>
          <p:spPr bwMode="auto">
            <a:xfrm>
              <a:off x="3133" y="2866"/>
              <a:ext cx="742" cy="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0" name="Freeform 114">
              <a:extLst>
                <a:ext uri="{FF2B5EF4-FFF2-40B4-BE49-F238E27FC236}">
                  <a16:creationId xmlns:a16="http://schemas.microsoft.com/office/drawing/2014/main" id="{B90775A0-DF49-4687-9F8B-CF03F65FC995}"/>
                </a:ext>
              </a:extLst>
            </p:cNvPr>
            <p:cNvSpPr>
              <a:spLocks/>
            </p:cNvSpPr>
            <p:nvPr/>
          </p:nvSpPr>
          <p:spPr bwMode="auto">
            <a:xfrm>
              <a:off x="3259" y="3464"/>
              <a:ext cx="396" cy="168"/>
            </a:xfrm>
            <a:custGeom>
              <a:avLst/>
              <a:gdLst>
                <a:gd name="T0" fmla="*/ 174 w 396"/>
                <a:gd name="T1" fmla="*/ 168 h 168"/>
                <a:gd name="T2" fmla="*/ 174 w 396"/>
                <a:gd name="T3" fmla="*/ 160 h 168"/>
                <a:gd name="T4" fmla="*/ 180 w 396"/>
                <a:gd name="T5" fmla="*/ 140 h 168"/>
                <a:gd name="T6" fmla="*/ 194 w 396"/>
                <a:gd name="T7" fmla="*/ 126 h 168"/>
                <a:gd name="T8" fmla="*/ 218 w 396"/>
                <a:gd name="T9" fmla="*/ 116 h 168"/>
                <a:gd name="T10" fmla="*/ 348 w 396"/>
                <a:gd name="T11" fmla="*/ 116 h 168"/>
                <a:gd name="T12" fmla="*/ 360 w 396"/>
                <a:gd name="T13" fmla="*/ 116 h 168"/>
                <a:gd name="T14" fmla="*/ 374 w 396"/>
                <a:gd name="T15" fmla="*/ 110 h 168"/>
                <a:gd name="T16" fmla="*/ 378 w 396"/>
                <a:gd name="T17" fmla="*/ 104 h 168"/>
                <a:gd name="T18" fmla="*/ 378 w 396"/>
                <a:gd name="T19" fmla="*/ 96 h 168"/>
                <a:gd name="T20" fmla="*/ 372 w 396"/>
                <a:gd name="T21" fmla="*/ 78 h 168"/>
                <a:gd name="T22" fmla="*/ 360 w 396"/>
                <a:gd name="T23" fmla="*/ 66 h 168"/>
                <a:gd name="T24" fmla="*/ 352 w 396"/>
                <a:gd name="T25" fmla="*/ 64 h 168"/>
                <a:gd name="T26" fmla="*/ 232 w 396"/>
                <a:gd name="T27" fmla="*/ 64 h 168"/>
                <a:gd name="T28" fmla="*/ 202 w 396"/>
                <a:gd name="T29" fmla="*/ 58 h 168"/>
                <a:gd name="T30" fmla="*/ 118 w 396"/>
                <a:gd name="T31" fmla="*/ 20 h 168"/>
                <a:gd name="T32" fmla="*/ 0 w 396"/>
                <a:gd name="T33" fmla="*/ 18 h 168"/>
                <a:gd name="T34" fmla="*/ 108 w 396"/>
                <a:gd name="T35" fmla="*/ 0 h 168"/>
                <a:gd name="T36" fmla="*/ 116 w 396"/>
                <a:gd name="T37" fmla="*/ 0 h 168"/>
                <a:gd name="T38" fmla="*/ 210 w 396"/>
                <a:gd name="T39" fmla="*/ 42 h 168"/>
                <a:gd name="T40" fmla="*/ 220 w 396"/>
                <a:gd name="T41" fmla="*/ 46 h 168"/>
                <a:gd name="T42" fmla="*/ 352 w 396"/>
                <a:gd name="T43" fmla="*/ 46 h 168"/>
                <a:gd name="T44" fmla="*/ 360 w 396"/>
                <a:gd name="T45" fmla="*/ 48 h 168"/>
                <a:gd name="T46" fmla="*/ 368 w 396"/>
                <a:gd name="T47" fmla="*/ 50 h 168"/>
                <a:gd name="T48" fmla="*/ 390 w 396"/>
                <a:gd name="T49" fmla="*/ 70 h 168"/>
                <a:gd name="T50" fmla="*/ 396 w 396"/>
                <a:gd name="T51" fmla="*/ 96 h 168"/>
                <a:gd name="T52" fmla="*/ 396 w 396"/>
                <a:gd name="T53" fmla="*/ 104 h 168"/>
                <a:gd name="T54" fmla="*/ 390 w 396"/>
                <a:gd name="T55" fmla="*/ 116 h 168"/>
                <a:gd name="T56" fmla="*/ 386 w 396"/>
                <a:gd name="T57" fmla="*/ 122 h 168"/>
                <a:gd name="T58" fmla="*/ 374 w 396"/>
                <a:gd name="T59" fmla="*/ 130 h 168"/>
                <a:gd name="T60" fmla="*/ 352 w 396"/>
                <a:gd name="T61" fmla="*/ 134 h 168"/>
                <a:gd name="T62" fmla="*/ 220 w 396"/>
                <a:gd name="T63" fmla="*/ 134 h 168"/>
                <a:gd name="T64" fmla="*/ 214 w 396"/>
                <a:gd name="T65" fmla="*/ 136 h 168"/>
                <a:gd name="T66" fmla="*/ 196 w 396"/>
                <a:gd name="T67" fmla="*/ 148 h 168"/>
                <a:gd name="T68" fmla="*/ 192 w 396"/>
                <a:gd name="T69" fmla="*/ 16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6" h="168">
                  <a:moveTo>
                    <a:pt x="192" y="168"/>
                  </a:moveTo>
                  <a:lnTo>
                    <a:pt x="174" y="168"/>
                  </a:lnTo>
                  <a:lnTo>
                    <a:pt x="174" y="160"/>
                  </a:lnTo>
                  <a:lnTo>
                    <a:pt x="174" y="160"/>
                  </a:lnTo>
                  <a:lnTo>
                    <a:pt x="176" y="148"/>
                  </a:lnTo>
                  <a:lnTo>
                    <a:pt x="180" y="140"/>
                  </a:lnTo>
                  <a:lnTo>
                    <a:pt x="186" y="132"/>
                  </a:lnTo>
                  <a:lnTo>
                    <a:pt x="194" y="126"/>
                  </a:lnTo>
                  <a:lnTo>
                    <a:pt x="210" y="120"/>
                  </a:lnTo>
                  <a:lnTo>
                    <a:pt x="218" y="116"/>
                  </a:lnTo>
                  <a:lnTo>
                    <a:pt x="220" y="116"/>
                  </a:lnTo>
                  <a:lnTo>
                    <a:pt x="348" y="116"/>
                  </a:lnTo>
                  <a:lnTo>
                    <a:pt x="348" y="116"/>
                  </a:lnTo>
                  <a:lnTo>
                    <a:pt x="360" y="116"/>
                  </a:lnTo>
                  <a:lnTo>
                    <a:pt x="368" y="114"/>
                  </a:lnTo>
                  <a:lnTo>
                    <a:pt x="374" y="110"/>
                  </a:lnTo>
                  <a:lnTo>
                    <a:pt x="374" y="110"/>
                  </a:lnTo>
                  <a:lnTo>
                    <a:pt x="378" y="104"/>
                  </a:lnTo>
                  <a:lnTo>
                    <a:pt x="378" y="96"/>
                  </a:lnTo>
                  <a:lnTo>
                    <a:pt x="378" y="96"/>
                  </a:lnTo>
                  <a:lnTo>
                    <a:pt x="378" y="86"/>
                  </a:lnTo>
                  <a:lnTo>
                    <a:pt x="372" y="78"/>
                  </a:lnTo>
                  <a:lnTo>
                    <a:pt x="366" y="70"/>
                  </a:lnTo>
                  <a:lnTo>
                    <a:pt x="360" y="66"/>
                  </a:lnTo>
                  <a:lnTo>
                    <a:pt x="360" y="66"/>
                  </a:lnTo>
                  <a:lnTo>
                    <a:pt x="352" y="64"/>
                  </a:lnTo>
                  <a:lnTo>
                    <a:pt x="232" y="64"/>
                  </a:lnTo>
                  <a:lnTo>
                    <a:pt x="232" y="64"/>
                  </a:lnTo>
                  <a:lnTo>
                    <a:pt x="216" y="64"/>
                  </a:lnTo>
                  <a:lnTo>
                    <a:pt x="202" y="58"/>
                  </a:lnTo>
                  <a:lnTo>
                    <a:pt x="118" y="20"/>
                  </a:lnTo>
                  <a:lnTo>
                    <a:pt x="118" y="20"/>
                  </a:lnTo>
                  <a:lnTo>
                    <a:pt x="108" y="18"/>
                  </a:lnTo>
                  <a:lnTo>
                    <a:pt x="0" y="18"/>
                  </a:lnTo>
                  <a:lnTo>
                    <a:pt x="0" y="0"/>
                  </a:lnTo>
                  <a:lnTo>
                    <a:pt x="108" y="0"/>
                  </a:lnTo>
                  <a:lnTo>
                    <a:pt x="108" y="0"/>
                  </a:lnTo>
                  <a:lnTo>
                    <a:pt x="116" y="0"/>
                  </a:lnTo>
                  <a:lnTo>
                    <a:pt x="124" y="2"/>
                  </a:lnTo>
                  <a:lnTo>
                    <a:pt x="210" y="42"/>
                  </a:lnTo>
                  <a:lnTo>
                    <a:pt x="210" y="42"/>
                  </a:lnTo>
                  <a:lnTo>
                    <a:pt x="220" y="46"/>
                  </a:lnTo>
                  <a:lnTo>
                    <a:pt x="232" y="46"/>
                  </a:lnTo>
                  <a:lnTo>
                    <a:pt x="352" y="46"/>
                  </a:lnTo>
                  <a:lnTo>
                    <a:pt x="352" y="46"/>
                  </a:lnTo>
                  <a:lnTo>
                    <a:pt x="360" y="48"/>
                  </a:lnTo>
                  <a:lnTo>
                    <a:pt x="368" y="50"/>
                  </a:lnTo>
                  <a:lnTo>
                    <a:pt x="368" y="50"/>
                  </a:lnTo>
                  <a:lnTo>
                    <a:pt x="380" y="60"/>
                  </a:lnTo>
                  <a:lnTo>
                    <a:pt x="390" y="70"/>
                  </a:lnTo>
                  <a:lnTo>
                    <a:pt x="394" y="82"/>
                  </a:lnTo>
                  <a:lnTo>
                    <a:pt x="396" y="96"/>
                  </a:lnTo>
                  <a:lnTo>
                    <a:pt x="396" y="96"/>
                  </a:lnTo>
                  <a:lnTo>
                    <a:pt x="396" y="104"/>
                  </a:lnTo>
                  <a:lnTo>
                    <a:pt x="394" y="110"/>
                  </a:lnTo>
                  <a:lnTo>
                    <a:pt x="390" y="116"/>
                  </a:lnTo>
                  <a:lnTo>
                    <a:pt x="386" y="122"/>
                  </a:lnTo>
                  <a:lnTo>
                    <a:pt x="386" y="122"/>
                  </a:lnTo>
                  <a:lnTo>
                    <a:pt x="380" y="126"/>
                  </a:lnTo>
                  <a:lnTo>
                    <a:pt x="374" y="130"/>
                  </a:lnTo>
                  <a:lnTo>
                    <a:pt x="362" y="134"/>
                  </a:lnTo>
                  <a:lnTo>
                    <a:pt x="352" y="134"/>
                  </a:lnTo>
                  <a:lnTo>
                    <a:pt x="346" y="134"/>
                  </a:lnTo>
                  <a:lnTo>
                    <a:pt x="220" y="134"/>
                  </a:lnTo>
                  <a:lnTo>
                    <a:pt x="220" y="134"/>
                  </a:lnTo>
                  <a:lnTo>
                    <a:pt x="214" y="136"/>
                  </a:lnTo>
                  <a:lnTo>
                    <a:pt x="204" y="142"/>
                  </a:lnTo>
                  <a:lnTo>
                    <a:pt x="196" y="148"/>
                  </a:lnTo>
                  <a:lnTo>
                    <a:pt x="192" y="154"/>
                  </a:lnTo>
                  <a:lnTo>
                    <a:pt x="192" y="160"/>
                  </a:lnTo>
                  <a:lnTo>
                    <a:pt x="192" y="16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1" name="Freeform 115">
              <a:extLst>
                <a:ext uri="{FF2B5EF4-FFF2-40B4-BE49-F238E27FC236}">
                  <a16:creationId xmlns:a16="http://schemas.microsoft.com/office/drawing/2014/main" id="{B4A1C5B9-D6F4-468D-B19E-5841AF603F32}"/>
                </a:ext>
              </a:extLst>
            </p:cNvPr>
            <p:cNvSpPr>
              <a:spLocks/>
            </p:cNvSpPr>
            <p:nvPr/>
          </p:nvSpPr>
          <p:spPr bwMode="auto">
            <a:xfrm>
              <a:off x="3259" y="3494"/>
              <a:ext cx="616" cy="254"/>
            </a:xfrm>
            <a:custGeom>
              <a:avLst/>
              <a:gdLst>
                <a:gd name="T0" fmla="*/ 304 w 616"/>
                <a:gd name="T1" fmla="*/ 254 h 254"/>
                <a:gd name="T2" fmla="*/ 266 w 616"/>
                <a:gd name="T3" fmla="*/ 246 h 254"/>
                <a:gd name="T4" fmla="*/ 78 w 616"/>
                <a:gd name="T5" fmla="*/ 178 h 254"/>
                <a:gd name="T6" fmla="*/ 0 w 616"/>
                <a:gd name="T7" fmla="*/ 160 h 254"/>
                <a:gd name="T8" fmla="*/ 254 w 616"/>
                <a:gd name="T9" fmla="*/ 222 h 254"/>
                <a:gd name="T10" fmla="*/ 270 w 616"/>
                <a:gd name="T11" fmla="*/ 228 h 254"/>
                <a:gd name="T12" fmla="*/ 304 w 616"/>
                <a:gd name="T13" fmla="*/ 236 h 254"/>
                <a:gd name="T14" fmla="*/ 320 w 616"/>
                <a:gd name="T15" fmla="*/ 234 h 254"/>
                <a:gd name="T16" fmla="*/ 344 w 616"/>
                <a:gd name="T17" fmla="*/ 224 h 254"/>
                <a:gd name="T18" fmla="*/ 568 w 616"/>
                <a:gd name="T19" fmla="*/ 76 h 254"/>
                <a:gd name="T20" fmla="*/ 584 w 616"/>
                <a:gd name="T21" fmla="*/ 64 h 254"/>
                <a:gd name="T22" fmla="*/ 596 w 616"/>
                <a:gd name="T23" fmla="*/ 50 h 254"/>
                <a:gd name="T24" fmla="*/ 596 w 616"/>
                <a:gd name="T25" fmla="*/ 44 h 254"/>
                <a:gd name="T26" fmla="*/ 592 w 616"/>
                <a:gd name="T27" fmla="*/ 28 h 254"/>
                <a:gd name="T28" fmla="*/ 588 w 616"/>
                <a:gd name="T29" fmla="*/ 24 h 254"/>
                <a:gd name="T30" fmla="*/ 572 w 616"/>
                <a:gd name="T31" fmla="*/ 18 h 254"/>
                <a:gd name="T32" fmla="*/ 548 w 616"/>
                <a:gd name="T33" fmla="*/ 24 h 254"/>
                <a:gd name="T34" fmla="*/ 520 w 616"/>
                <a:gd name="T35" fmla="*/ 38 h 254"/>
                <a:gd name="T36" fmla="*/ 502 w 616"/>
                <a:gd name="T37" fmla="*/ 50 h 254"/>
                <a:gd name="T38" fmla="*/ 438 w 616"/>
                <a:gd name="T39" fmla="*/ 82 h 254"/>
                <a:gd name="T40" fmla="*/ 390 w 616"/>
                <a:gd name="T41" fmla="*/ 100 h 254"/>
                <a:gd name="T42" fmla="*/ 360 w 616"/>
                <a:gd name="T43" fmla="*/ 104 h 254"/>
                <a:gd name="T44" fmla="*/ 368 w 616"/>
                <a:gd name="T45" fmla="*/ 86 h 254"/>
                <a:gd name="T46" fmla="*/ 388 w 616"/>
                <a:gd name="T47" fmla="*/ 82 h 254"/>
                <a:gd name="T48" fmla="*/ 434 w 616"/>
                <a:gd name="T49" fmla="*/ 64 h 254"/>
                <a:gd name="T50" fmla="*/ 494 w 616"/>
                <a:gd name="T51" fmla="*/ 32 h 254"/>
                <a:gd name="T52" fmla="*/ 510 w 616"/>
                <a:gd name="T53" fmla="*/ 24 h 254"/>
                <a:gd name="T54" fmla="*/ 534 w 616"/>
                <a:gd name="T55" fmla="*/ 10 h 254"/>
                <a:gd name="T56" fmla="*/ 564 w 616"/>
                <a:gd name="T57" fmla="*/ 0 h 254"/>
                <a:gd name="T58" fmla="*/ 586 w 616"/>
                <a:gd name="T59" fmla="*/ 2 h 254"/>
                <a:gd name="T60" fmla="*/ 600 w 616"/>
                <a:gd name="T61" fmla="*/ 10 h 254"/>
                <a:gd name="T62" fmla="*/ 606 w 616"/>
                <a:gd name="T63" fmla="*/ 16 h 254"/>
                <a:gd name="T64" fmla="*/ 614 w 616"/>
                <a:gd name="T65" fmla="*/ 32 h 254"/>
                <a:gd name="T66" fmla="*/ 614 w 616"/>
                <a:gd name="T67" fmla="*/ 48 h 254"/>
                <a:gd name="T68" fmla="*/ 612 w 616"/>
                <a:gd name="T69" fmla="*/ 58 h 254"/>
                <a:gd name="T70" fmla="*/ 594 w 616"/>
                <a:gd name="T71" fmla="*/ 80 h 254"/>
                <a:gd name="T72" fmla="*/ 578 w 616"/>
                <a:gd name="T73" fmla="*/ 92 h 254"/>
                <a:gd name="T74" fmla="*/ 354 w 616"/>
                <a:gd name="T75" fmla="*/ 238 h 254"/>
                <a:gd name="T76" fmla="*/ 340 w 616"/>
                <a:gd name="T77" fmla="*/ 246 h 254"/>
                <a:gd name="T78" fmla="*/ 304 w 616"/>
                <a:gd name="T79"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254">
                  <a:moveTo>
                    <a:pt x="304" y="254"/>
                  </a:moveTo>
                  <a:lnTo>
                    <a:pt x="304" y="254"/>
                  </a:lnTo>
                  <a:lnTo>
                    <a:pt x="284" y="250"/>
                  </a:lnTo>
                  <a:lnTo>
                    <a:pt x="266" y="246"/>
                  </a:lnTo>
                  <a:lnTo>
                    <a:pt x="246" y="238"/>
                  </a:lnTo>
                  <a:lnTo>
                    <a:pt x="78" y="178"/>
                  </a:lnTo>
                  <a:lnTo>
                    <a:pt x="0" y="178"/>
                  </a:lnTo>
                  <a:lnTo>
                    <a:pt x="0" y="160"/>
                  </a:lnTo>
                  <a:lnTo>
                    <a:pt x="82" y="160"/>
                  </a:lnTo>
                  <a:lnTo>
                    <a:pt x="254" y="222"/>
                  </a:lnTo>
                  <a:lnTo>
                    <a:pt x="254" y="222"/>
                  </a:lnTo>
                  <a:lnTo>
                    <a:pt x="270" y="228"/>
                  </a:lnTo>
                  <a:lnTo>
                    <a:pt x="286" y="234"/>
                  </a:lnTo>
                  <a:lnTo>
                    <a:pt x="304" y="236"/>
                  </a:lnTo>
                  <a:lnTo>
                    <a:pt x="304" y="236"/>
                  </a:lnTo>
                  <a:lnTo>
                    <a:pt x="320" y="234"/>
                  </a:lnTo>
                  <a:lnTo>
                    <a:pt x="332" y="230"/>
                  </a:lnTo>
                  <a:lnTo>
                    <a:pt x="344" y="224"/>
                  </a:lnTo>
                  <a:lnTo>
                    <a:pt x="568" y="76"/>
                  </a:lnTo>
                  <a:lnTo>
                    <a:pt x="568" y="76"/>
                  </a:lnTo>
                  <a:lnTo>
                    <a:pt x="576" y="72"/>
                  </a:lnTo>
                  <a:lnTo>
                    <a:pt x="584" y="64"/>
                  </a:lnTo>
                  <a:lnTo>
                    <a:pt x="592" y="56"/>
                  </a:lnTo>
                  <a:lnTo>
                    <a:pt x="596" y="50"/>
                  </a:lnTo>
                  <a:lnTo>
                    <a:pt x="596" y="44"/>
                  </a:lnTo>
                  <a:lnTo>
                    <a:pt x="596" y="44"/>
                  </a:lnTo>
                  <a:lnTo>
                    <a:pt x="596" y="36"/>
                  </a:lnTo>
                  <a:lnTo>
                    <a:pt x="592" y="28"/>
                  </a:lnTo>
                  <a:lnTo>
                    <a:pt x="592" y="28"/>
                  </a:lnTo>
                  <a:lnTo>
                    <a:pt x="588" y="24"/>
                  </a:lnTo>
                  <a:lnTo>
                    <a:pt x="584" y="20"/>
                  </a:lnTo>
                  <a:lnTo>
                    <a:pt x="572" y="18"/>
                  </a:lnTo>
                  <a:lnTo>
                    <a:pt x="560" y="20"/>
                  </a:lnTo>
                  <a:lnTo>
                    <a:pt x="548" y="24"/>
                  </a:lnTo>
                  <a:lnTo>
                    <a:pt x="528" y="32"/>
                  </a:lnTo>
                  <a:lnTo>
                    <a:pt x="520" y="38"/>
                  </a:lnTo>
                  <a:lnTo>
                    <a:pt x="520" y="38"/>
                  </a:lnTo>
                  <a:lnTo>
                    <a:pt x="502" y="50"/>
                  </a:lnTo>
                  <a:lnTo>
                    <a:pt x="462" y="70"/>
                  </a:lnTo>
                  <a:lnTo>
                    <a:pt x="438" y="82"/>
                  </a:lnTo>
                  <a:lnTo>
                    <a:pt x="414" y="92"/>
                  </a:lnTo>
                  <a:lnTo>
                    <a:pt x="390" y="100"/>
                  </a:lnTo>
                  <a:lnTo>
                    <a:pt x="370" y="104"/>
                  </a:lnTo>
                  <a:lnTo>
                    <a:pt x="360" y="104"/>
                  </a:lnTo>
                  <a:lnTo>
                    <a:pt x="360" y="86"/>
                  </a:lnTo>
                  <a:lnTo>
                    <a:pt x="368" y="86"/>
                  </a:lnTo>
                  <a:lnTo>
                    <a:pt x="368" y="86"/>
                  </a:lnTo>
                  <a:lnTo>
                    <a:pt x="388" y="82"/>
                  </a:lnTo>
                  <a:lnTo>
                    <a:pt x="410" y="74"/>
                  </a:lnTo>
                  <a:lnTo>
                    <a:pt x="434" y="64"/>
                  </a:lnTo>
                  <a:lnTo>
                    <a:pt x="456" y="54"/>
                  </a:lnTo>
                  <a:lnTo>
                    <a:pt x="494" y="32"/>
                  </a:lnTo>
                  <a:lnTo>
                    <a:pt x="510" y="24"/>
                  </a:lnTo>
                  <a:lnTo>
                    <a:pt x="510" y="24"/>
                  </a:lnTo>
                  <a:lnTo>
                    <a:pt x="522" y="16"/>
                  </a:lnTo>
                  <a:lnTo>
                    <a:pt x="534" y="10"/>
                  </a:lnTo>
                  <a:lnTo>
                    <a:pt x="548" y="4"/>
                  </a:lnTo>
                  <a:lnTo>
                    <a:pt x="564" y="0"/>
                  </a:lnTo>
                  <a:lnTo>
                    <a:pt x="578" y="0"/>
                  </a:lnTo>
                  <a:lnTo>
                    <a:pt x="586" y="2"/>
                  </a:lnTo>
                  <a:lnTo>
                    <a:pt x="594" y="6"/>
                  </a:lnTo>
                  <a:lnTo>
                    <a:pt x="600" y="10"/>
                  </a:lnTo>
                  <a:lnTo>
                    <a:pt x="606" y="16"/>
                  </a:lnTo>
                  <a:lnTo>
                    <a:pt x="606" y="16"/>
                  </a:lnTo>
                  <a:lnTo>
                    <a:pt x="612" y="24"/>
                  </a:lnTo>
                  <a:lnTo>
                    <a:pt x="614" y="32"/>
                  </a:lnTo>
                  <a:lnTo>
                    <a:pt x="616" y="40"/>
                  </a:lnTo>
                  <a:lnTo>
                    <a:pt x="614" y="48"/>
                  </a:lnTo>
                  <a:lnTo>
                    <a:pt x="614" y="48"/>
                  </a:lnTo>
                  <a:lnTo>
                    <a:pt x="612" y="58"/>
                  </a:lnTo>
                  <a:lnTo>
                    <a:pt x="606" y="66"/>
                  </a:lnTo>
                  <a:lnTo>
                    <a:pt x="594" y="80"/>
                  </a:lnTo>
                  <a:lnTo>
                    <a:pt x="582" y="88"/>
                  </a:lnTo>
                  <a:lnTo>
                    <a:pt x="578" y="92"/>
                  </a:lnTo>
                  <a:lnTo>
                    <a:pt x="354" y="238"/>
                  </a:lnTo>
                  <a:lnTo>
                    <a:pt x="354" y="238"/>
                  </a:lnTo>
                  <a:lnTo>
                    <a:pt x="350" y="242"/>
                  </a:lnTo>
                  <a:lnTo>
                    <a:pt x="340" y="246"/>
                  </a:lnTo>
                  <a:lnTo>
                    <a:pt x="324" y="252"/>
                  </a:lnTo>
                  <a:lnTo>
                    <a:pt x="304" y="254"/>
                  </a:lnTo>
                  <a:lnTo>
                    <a:pt x="304" y="25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2" name="Freeform 116">
              <a:extLst>
                <a:ext uri="{FF2B5EF4-FFF2-40B4-BE49-F238E27FC236}">
                  <a16:creationId xmlns:a16="http://schemas.microsoft.com/office/drawing/2014/main" id="{1174AEA9-FF35-42AC-A9C1-585D6013A5C8}"/>
                </a:ext>
              </a:extLst>
            </p:cNvPr>
            <p:cNvSpPr>
              <a:spLocks noEditPoints="1"/>
            </p:cNvSpPr>
            <p:nvPr/>
          </p:nvSpPr>
          <p:spPr bwMode="auto">
            <a:xfrm>
              <a:off x="3133" y="3428"/>
              <a:ext cx="144" cy="288"/>
            </a:xfrm>
            <a:custGeom>
              <a:avLst/>
              <a:gdLst>
                <a:gd name="T0" fmla="*/ 144 w 144"/>
                <a:gd name="T1" fmla="*/ 288 h 288"/>
                <a:gd name="T2" fmla="*/ 0 w 144"/>
                <a:gd name="T3" fmla="*/ 288 h 288"/>
                <a:gd name="T4" fmla="*/ 0 w 144"/>
                <a:gd name="T5" fmla="*/ 0 h 288"/>
                <a:gd name="T6" fmla="*/ 144 w 144"/>
                <a:gd name="T7" fmla="*/ 0 h 288"/>
                <a:gd name="T8" fmla="*/ 144 w 144"/>
                <a:gd name="T9" fmla="*/ 288 h 288"/>
                <a:gd name="T10" fmla="*/ 18 w 144"/>
                <a:gd name="T11" fmla="*/ 270 h 288"/>
                <a:gd name="T12" fmla="*/ 126 w 144"/>
                <a:gd name="T13" fmla="*/ 270 h 288"/>
                <a:gd name="T14" fmla="*/ 126 w 144"/>
                <a:gd name="T15" fmla="*/ 18 h 288"/>
                <a:gd name="T16" fmla="*/ 18 w 144"/>
                <a:gd name="T17" fmla="*/ 18 h 288"/>
                <a:gd name="T18" fmla="*/ 18 w 144"/>
                <a:gd name="T19" fmla="*/ 27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288">
                  <a:moveTo>
                    <a:pt x="144" y="288"/>
                  </a:moveTo>
                  <a:lnTo>
                    <a:pt x="0" y="288"/>
                  </a:lnTo>
                  <a:lnTo>
                    <a:pt x="0" y="0"/>
                  </a:lnTo>
                  <a:lnTo>
                    <a:pt x="144" y="0"/>
                  </a:lnTo>
                  <a:lnTo>
                    <a:pt x="144" y="288"/>
                  </a:lnTo>
                  <a:close/>
                  <a:moveTo>
                    <a:pt x="18" y="270"/>
                  </a:moveTo>
                  <a:lnTo>
                    <a:pt x="126" y="270"/>
                  </a:lnTo>
                  <a:lnTo>
                    <a:pt x="126" y="18"/>
                  </a:lnTo>
                  <a:lnTo>
                    <a:pt x="18" y="18"/>
                  </a:lnTo>
                  <a:lnTo>
                    <a:pt x="18" y="27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3" name="Rectangle 117">
              <a:extLst>
                <a:ext uri="{FF2B5EF4-FFF2-40B4-BE49-F238E27FC236}">
                  <a16:creationId xmlns:a16="http://schemas.microsoft.com/office/drawing/2014/main" id="{C2B42049-54CB-463A-8B38-993702A9F47A}"/>
                </a:ext>
              </a:extLst>
            </p:cNvPr>
            <p:cNvSpPr>
              <a:spLocks noChangeArrowheads="1"/>
            </p:cNvSpPr>
            <p:nvPr/>
          </p:nvSpPr>
          <p:spPr bwMode="auto">
            <a:xfrm>
              <a:off x="3197" y="3522"/>
              <a:ext cx="18" cy="17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4" name="Freeform 118">
              <a:extLst>
                <a:ext uri="{FF2B5EF4-FFF2-40B4-BE49-F238E27FC236}">
                  <a16:creationId xmlns:a16="http://schemas.microsoft.com/office/drawing/2014/main" id="{47F34DB5-E110-4487-893C-83E85F6A97A3}"/>
                </a:ext>
              </a:extLst>
            </p:cNvPr>
            <p:cNvSpPr>
              <a:spLocks/>
            </p:cNvSpPr>
            <p:nvPr/>
          </p:nvSpPr>
          <p:spPr bwMode="auto">
            <a:xfrm>
              <a:off x="3545" y="3230"/>
              <a:ext cx="76" cy="136"/>
            </a:xfrm>
            <a:custGeom>
              <a:avLst/>
              <a:gdLst>
                <a:gd name="T0" fmla="*/ 24 w 76"/>
                <a:gd name="T1" fmla="*/ 136 h 136"/>
                <a:gd name="T2" fmla="*/ 14 w 76"/>
                <a:gd name="T3" fmla="*/ 134 h 136"/>
                <a:gd name="T4" fmla="*/ 2 w 76"/>
                <a:gd name="T5" fmla="*/ 122 h 136"/>
                <a:gd name="T6" fmla="*/ 0 w 76"/>
                <a:gd name="T7" fmla="*/ 98 h 136"/>
                <a:gd name="T8" fmla="*/ 18 w 76"/>
                <a:gd name="T9" fmla="*/ 112 h 136"/>
                <a:gd name="T10" fmla="*/ 20 w 76"/>
                <a:gd name="T11" fmla="*/ 116 h 136"/>
                <a:gd name="T12" fmla="*/ 52 w 76"/>
                <a:gd name="T13" fmla="*/ 118 h 136"/>
                <a:gd name="T14" fmla="*/ 56 w 76"/>
                <a:gd name="T15" fmla="*/ 116 h 136"/>
                <a:gd name="T16" fmla="*/ 58 w 76"/>
                <a:gd name="T17" fmla="*/ 82 h 136"/>
                <a:gd name="T18" fmla="*/ 56 w 76"/>
                <a:gd name="T19" fmla="*/ 78 h 136"/>
                <a:gd name="T20" fmla="*/ 24 w 76"/>
                <a:gd name="T21" fmla="*/ 76 h 136"/>
                <a:gd name="T22" fmla="*/ 14 w 76"/>
                <a:gd name="T23" fmla="*/ 76 h 136"/>
                <a:gd name="T24" fmla="*/ 2 w 76"/>
                <a:gd name="T25" fmla="*/ 62 h 136"/>
                <a:gd name="T26" fmla="*/ 0 w 76"/>
                <a:gd name="T27" fmla="*/ 24 h 136"/>
                <a:gd name="T28" fmla="*/ 2 w 76"/>
                <a:gd name="T29" fmla="*/ 14 h 136"/>
                <a:gd name="T30" fmla="*/ 14 w 76"/>
                <a:gd name="T31" fmla="*/ 2 h 136"/>
                <a:gd name="T32" fmla="*/ 52 w 76"/>
                <a:gd name="T33" fmla="*/ 0 h 136"/>
                <a:gd name="T34" fmla="*/ 62 w 76"/>
                <a:gd name="T35" fmla="*/ 2 h 136"/>
                <a:gd name="T36" fmla="*/ 74 w 76"/>
                <a:gd name="T37" fmla="*/ 14 h 136"/>
                <a:gd name="T38" fmla="*/ 76 w 76"/>
                <a:gd name="T39" fmla="*/ 38 h 136"/>
                <a:gd name="T40" fmla="*/ 58 w 76"/>
                <a:gd name="T41" fmla="*/ 24 h 136"/>
                <a:gd name="T42" fmla="*/ 56 w 76"/>
                <a:gd name="T43" fmla="*/ 20 h 136"/>
                <a:gd name="T44" fmla="*/ 24 w 76"/>
                <a:gd name="T45" fmla="*/ 18 h 136"/>
                <a:gd name="T46" fmla="*/ 20 w 76"/>
                <a:gd name="T47" fmla="*/ 20 h 136"/>
                <a:gd name="T48" fmla="*/ 18 w 76"/>
                <a:gd name="T49" fmla="*/ 54 h 136"/>
                <a:gd name="T50" fmla="*/ 20 w 76"/>
                <a:gd name="T51" fmla="*/ 58 h 136"/>
                <a:gd name="T52" fmla="*/ 52 w 76"/>
                <a:gd name="T53" fmla="*/ 58 h 136"/>
                <a:gd name="T54" fmla="*/ 62 w 76"/>
                <a:gd name="T55" fmla="*/ 60 h 136"/>
                <a:gd name="T56" fmla="*/ 74 w 76"/>
                <a:gd name="T57" fmla="*/ 74 h 136"/>
                <a:gd name="T58" fmla="*/ 76 w 76"/>
                <a:gd name="T59" fmla="*/ 112 h 136"/>
                <a:gd name="T60" fmla="*/ 74 w 76"/>
                <a:gd name="T61" fmla="*/ 122 h 136"/>
                <a:gd name="T62" fmla="*/ 62 w 76"/>
                <a:gd name="T63" fmla="*/ 134 h 136"/>
                <a:gd name="T64" fmla="*/ 52 w 76"/>
                <a:gd name="T6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36">
                  <a:moveTo>
                    <a:pt x="52" y="136"/>
                  </a:moveTo>
                  <a:lnTo>
                    <a:pt x="24" y="136"/>
                  </a:lnTo>
                  <a:lnTo>
                    <a:pt x="24" y="136"/>
                  </a:lnTo>
                  <a:lnTo>
                    <a:pt x="14" y="134"/>
                  </a:lnTo>
                  <a:lnTo>
                    <a:pt x="6" y="128"/>
                  </a:lnTo>
                  <a:lnTo>
                    <a:pt x="2" y="122"/>
                  </a:lnTo>
                  <a:lnTo>
                    <a:pt x="0" y="112"/>
                  </a:lnTo>
                  <a:lnTo>
                    <a:pt x="0" y="98"/>
                  </a:lnTo>
                  <a:lnTo>
                    <a:pt x="18" y="98"/>
                  </a:lnTo>
                  <a:lnTo>
                    <a:pt x="18" y="112"/>
                  </a:lnTo>
                  <a:lnTo>
                    <a:pt x="18" y="112"/>
                  </a:lnTo>
                  <a:lnTo>
                    <a:pt x="20" y="116"/>
                  </a:lnTo>
                  <a:lnTo>
                    <a:pt x="24" y="118"/>
                  </a:lnTo>
                  <a:lnTo>
                    <a:pt x="52" y="118"/>
                  </a:lnTo>
                  <a:lnTo>
                    <a:pt x="52" y="118"/>
                  </a:lnTo>
                  <a:lnTo>
                    <a:pt x="56" y="116"/>
                  </a:lnTo>
                  <a:lnTo>
                    <a:pt x="58" y="112"/>
                  </a:lnTo>
                  <a:lnTo>
                    <a:pt x="58" y="82"/>
                  </a:lnTo>
                  <a:lnTo>
                    <a:pt x="58" y="82"/>
                  </a:lnTo>
                  <a:lnTo>
                    <a:pt x="56" y="78"/>
                  </a:lnTo>
                  <a:lnTo>
                    <a:pt x="52" y="76"/>
                  </a:lnTo>
                  <a:lnTo>
                    <a:pt x="24" y="76"/>
                  </a:lnTo>
                  <a:lnTo>
                    <a:pt x="24" y="76"/>
                  </a:lnTo>
                  <a:lnTo>
                    <a:pt x="14" y="76"/>
                  </a:lnTo>
                  <a:lnTo>
                    <a:pt x="6" y="70"/>
                  </a:lnTo>
                  <a:lnTo>
                    <a:pt x="2" y="62"/>
                  </a:lnTo>
                  <a:lnTo>
                    <a:pt x="0" y="54"/>
                  </a:lnTo>
                  <a:lnTo>
                    <a:pt x="0" y="24"/>
                  </a:lnTo>
                  <a:lnTo>
                    <a:pt x="0" y="24"/>
                  </a:lnTo>
                  <a:lnTo>
                    <a:pt x="2" y="14"/>
                  </a:lnTo>
                  <a:lnTo>
                    <a:pt x="6" y="6"/>
                  </a:lnTo>
                  <a:lnTo>
                    <a:pt x="14" y="2"/>
                  </a:lnTo>
                  <a:lnTo>
                    <a:pt x="24" y="0"/>
                  </a:lnTo>
                  <a:lnTo>
                    <a:pt x="52" y="0"/>
                  </a:lnTo>
                  <a:lnTo>
                    <a:pt x="52" y="0"/>
                  </a:lnTo>
                  <a:lnTo>
                    <a:pt x="62" y="2"/>
                  </a:lnTo>
                  <a:lnTo>
                    <a:pt x="70" y="6"/>
                  </a:lnTo>
                  <a:lnTo>
                    <a:pt x="74" y="14"/>
                  </a:lnTo>
                  <a:lnTo>
                    <a:pt x="76" y="24"/>
                  </a:lnTo>
                  <a:lnTo>
                    <a:pt x="76" y="38"/>
                  </a:lnTo>
                  <a:lnTo>
                    <a:pt x="58" y="38"/>
                  </a:lnTo>
                  <a:lnTo>
                    <a:pt x="58" y="24"/>
                  </a:lnTo>
                  <a:lnTo>
                    <a:pt x="58" y="24"/>
                  </a:lnTo>
                  <a:lnTo>
                    <a:pt x="56" y="20"/>
                  </a:lnTo>
                  <a:lnTo>
                    <a:pt x="52" y="18"/>
                  </a:lnTo>
                  <a:lnTo>
                    <a:pt x="24" y="18"/>
                  </a:lnTo>
                  <a:lnTo>
                    <a:pt x="24" y="18"/>
                  </a:lnTo>
                  <a:lnTo>
                    <a:pt x="20" y="20"/>
                  </a:lnTo>
                  <a:lnTo>
                    <a:pt x="18" y="24"/>
                  </a:lnTo>
                  <a:lnTo>
                    <a:pt x="18" y="54"/>
                  </a:lnTo>
                  <a:lnTo>
                    <a:pt x="18" y="54"/>
                  </a:lnTo>
                  <a:lnTo>
                    <a:pt x="20" y="58"/>
                  </a:lnTo>
                  <a:lnTo>
                    <a:pt x="24" y="58"/>
                  </a:lnTo>
                  <a:lnTo>
                    <a:pt x="52" y="58"/>
                  </a:lnTo>
                  <a:lnTo>
                    <a:pt x="52" y="58"/>
                  </a:lnTo>
                  <a:lnTo>
                    <a:pt x="62" y="60"/>
                  </a:lnTo>
                  <a:lnTo>
                    <a:pt x="70" y="66"/>
                  </a:lnTo>
                  <a:lnTo>
                    <a:pt x="74" y="74"/>
                  </a:lnTo>
                  <a:lnTo>
                    <a:pt x="76" y="82"/>
                  </a:lnTo>
                  <a:lnTo>
                    <a:pt x="76" y="112"/>
                  </a:lnTo>
                  <a:lnTo>
                    <a:pt x="76" y="112"/>
                  </a:lnTo>
                  <a:lnTo>
                    <a:pt x="74" y="122"/>
                  </a:lnTo>
                  <a:lnTo>
                    <a:pt x="70" y="128"/>
                  </a:lnTo>
                  <a:lnTo>
                    <a:pt x="62" y="134"/>
                  </a:lnTo>
                  <a:lnTo>
                    <a:pt x="52" y="136"/>
                  </a:lnTo>
                  <a:lnTo>
                    <a:pt x="52" y="13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5" name="Rectangle 119">
              <a:extLst>
                <a:ext uri="{FF2B5EF4-FFF2-40B4-BE49-F238E27FC236}">
                  <a16:creationId xmlns:a16="http://schemas.microsoft.com/office/drawing/2014/main" id="{F9A6A632-00F5-47B3-BDC5-76F68D1AAC65}"/>
                </a:ext>
              </a:extLst>
            </p:cNvPr>
            <p:cNvSpPr>
              <a:spLocks noChangeArrowheads="1"/>
            </p:cNvSpPr>
            <p:nvPr/>
          </p:nvSpPr>
          <p:spPr bwMode="auto">
            <a:xfrm>
              <a:off x="3575" y="3222"/>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6" name="Rectangle 120">
              <a:extLst>
                <a:ext uri="{FF2B5EF4-FFF2-40B4-BE49-F238E27FC236}">
                  <a16:creationId xmlns:a16="http://schemas.microsoft.com/office/drawing/2014/main" id="{6549FA10-67F8-4C9D-A59F-C69F6DC0B7B9}"/>
                </a:ext>
              </a:extLst>
            </p:cNvPr>
            <p:cNvSpPr>
              <a:spLocks noChangeArrowheads="1"/>
            </p:cNvSpPr>
            <p:nvPr/>
          </p:nvSpPr>
          <p:spPr bwMode="auto">
            <a:xfrm>
              <a:off x="3575" y="3356"/>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7" name="Freeform 121">
              <a:extLst>
                <a:ext uri="{FF2B5EF4-FFF2-40B4-BE49-F238E27FC236}">
                  <a16:creationId xmlns:a16="http://schemas.microsoft.com/office/drawing/2014/main" id="{FE96D2BD-43E8-4EE1-B96D-D225FF94D89F}"/>
                </a:ext>
              </a:extLst>
            </p:cNvPr>
            <p:cNvSpPr>
              <a:spLocks noEditPoints="1"/>
            </p:cNvSpPr>
            <p:nvPr/>
          </p:nvSpPr>
          <p:spPr bwMode="auto">
            <a:xfrm>
              <a:off x="3399" y="3114"/>
              <a:ext cx="368" cy="368"/>
            </a:xfrm>
            <a:custGeom>
              <a:avLst/>
              <a:gdLst>
                <a:gd name="T0" fmla="*/ 166 w 368"/>
                <a:gd name="T1" fmla="*/ 366 h 368"/>
                <a:gd name="T2" fmla="*/ 112 w 368"/>
                <a:gd name="T3" fmla="*/ 352 h 368"/>
                <a:gd name="T4" fmla="*/ 68 w 368"/>
                <a:gd name="T5" fmla="*/ 326 h 368"/>
                <a:gd name="T6" fmla="*/ 32 w 368"/>
                <a:gd name="T7" fmla="*/ 286 h 368"/>
                <a:gd name="T8" fmla="*/ 8 w 368"/>
                <a:gd name="T9" fmla="*/ 238 h 368"/>
                <a:gd name="T10" fmla="*/ 0 w 368"/>
                <a:gd name="T11" fmla="*/ 184 h 368"/>
                <a:gd name="T12" fmla="*/ 4 w 368"/>
                <a:gd name="T13" fmla="*/ 146 h 368"/>
                <a:gd name="T14" fmla="*/ 22 w 368"/>
                <a:gd name="T15" fmla="*/ 96 h 368"/>
                <a:gd name="T16" fmla="*/ 54 w 368"/>
                <a:gd name="T17" fmla="*/ 54 h 368"/>
                <a:gd name="T18" fmla="*/ 96 w 368"/>
                <a:gd name="T19" fmla="*/ 22 h 368"/>
                <a:gd name="T20" fmla="*/ 148 w 368"/>
                <a:gd name="T21" fmla="*/ 4 h 368"/>
                <a:gd name="T22" fmla="*/ 184 w 368"/>
                <a:gd name="T23" fmla="*/ 0 h 368"/>
                <a:gd name="T24" fmla="*/ 238 w 368"/>
                <a:gd name="T25" fmla="*/ 8 h 368"/>
                <a:gd name="T26" fmla="*/ 286 w 368"/>
                <a:gd name="T27" fmla="*/ 32 h 368"/>
                <a:gd name="T28" fmla="*/ 326 w 368"/>
                <a:gd name="T29" fmla="*/ 68 h 368"/>
                <a:gd name="T30" fmla="*/ 354 w 368"/>
                <a:gd name="T31" fmla="*/ 112 h 368"/>
                <a:gd name="T32" fmla="*/ 366 w 368"/>
                <a:gd name="T33" fmla="*/ 166 h 368"/>
                <a:gd name="T34" fmla="*/ 366 w 368"/>
                <a:gd name="T35" fmla="*/ 202 h 368"/>
                <a:gd name="T36" fmla="*/ 354 w 368"/>
                <a:gd name="T37" fmla="*/ 256 h 368"/>
                <a:gd name="T38" fmla="*/ 326 w 368"/>
                <a:gd name="T39" fmla="*/ 300 h 368"/>
                <a:gd name="T40" fmla="*/ 286 w 368"/>
                <a:gd name="T41" fmla="*/ 336 h 368"/>
                <a:gd name="T42" fmla="*/ 238 w 368"/>
                <a:gd name="T43" fmla="*/ 360 h 368"/>
                <a:gd name="T44" fmla="*/ 184 w 368"/>
                <a:gd name="T45" fmla="*/ 368 h 368"/>
                <a:gd name="T46" fmla="*/ 184 w 368"/>
                <a:gd name="T47" fmla="*/ 18 h 368"/>
                <a:gd name="T48" fmla="*/ 134 w 368"/>
                <a:gd name="T49" fmla="*/ 26 h 368"/>
                <a:gd name="T50" fmla="*/ 92 w 368"/>
                <a:gd name="T51" fmla="*/ 46 h 368"/>
                <a:gd name="T52" fmla="*/ 56 w 368"/>
                <a:gd name="T53" fmla="*/ 78 h 368"/>
                <a:gd name="T54" fmla="*/ 32 w 368"/>
                <a:gd name="T55" fmla="*/ 120 h 368"/>
                <a:gd name="T56" fmla="*/ 20 w 368"/>
                <a:gd name="T57" fmla="*/ 166 h 368"/>
                <a:gd name="T58" fmla="*/ 20 w 368"/>
                <a:gd name="T59" fmla="*/ 200 h 368"/>
                <a:gd name="T60" fmla="*/ 32 w 368"/>
                <a:gd name="T61" fmla="*/ 248 h 368"/>
                <a:gd name="T62" fmla="*/ 56 w 368"/>
                <a:gd name="T63" fmla="*/ 290 h 368"/>
                <a:gd name="T64" fmla="*/ 92 w 368"/>
                <a:gd name="T65" fmla="*/ 322 h 368"/>
                <a:gd name="T66" fmla="*/ 134 w 368"/>
                <a:gd name="T67" fmla="*/ 342 h 368"/>
                <a:gd name="T68" fmla="*/ 184 w 368"/>
                <a:gd name="T69" fmla="*/ 350 h 368"/>
                <a:gd name="T70" fmla="*/ 218 w 368"/>
                <a:gd name="T71" fmla="*/ 346 h 368"/>
                <a:gd name="T72" fmla="*/ 262 w 368"/>
                <a:gd name="T73" fmla="*/ 330 h 368"/>
                <a:gd name="T74" fmla="*/ 302 w 368"/>
                <a:gd name="T75" fmla="*/ 300 h 368"/>
                <a:gd name="T76" fmla="*/ 330 w 368"/>
                <a:gd name="T77" fmla="*/ 262 h 368"/>
                <a:gd name="T78" fmla="*/ 346 w 368"/>
                <a:gd name="T79" fmla="*/ 218 h 368"/>
                <a:gd name="T80" fmla="*/ 350 w 368"/>
                <a:gd name="T81" fmla="*/ 184 h 368"/>
                <a:gd name="T82" fmla="*/ 342 w 368"/>
                <a:gd name="T83" fmla="*/ 134 h 368"/>
                <a:gd name="T84" fmla="*/ 322 w 368"/>
                <a:gd name="T85" fmla="*/ 92 h 368"/>
                <a:gd name="T86" fmla="*/ 290 w 368"/>
                <a:gd name="T87" fmla="*/ 56 h 368"/>
                <a:gd name="T88" fmla="*/ 248 w 368"/>
                <a:gd name="T89" fmla="*/ 32 h 368"/>
                <a:gd name="T90" fmla="*/ 200 w 368"/>
                <a:gd name="T91" fmla="*/ 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8" h="368">
                  <a:moveTo>
                    <a:pt x="184" y="368"/>
                  </a:moveTo>
                  <a:lnTo>
                    <a:pt x="184" y="368"/>
                  </a:lnTo>
                  <a:lnTo>
                    <a:pt x="166" y="366"/>
                  </a:lnTo>
                  <a:lnTo>
                    <a:pt x="148" y="364"/>
                  </a:lnTo>
                  <a:lnTo>
                    <a:pt x="130" y="360"/>
                  </a:lnTo>
                  <a:lnTo>
                    <a:pt x="112" y="352"/>
                  </a:lnTo>
                  <a:lnTo>
                    <a:pt x="96" y="346"/>
                  </a:lnTo>
                  <a:lnTo>
                    <a:pt x="82" y="336"/>
                  </a:lnTo>
                  <a:lnTo>
                    <a:pt x="68" y="326"/>
                  </a:lnTo>
                  <a:lnTo>
                    <a:pt x="54" y="314"/>
                  </a:lnTo>
                  <a:lnTo>
                    <a:pt x="42" y="300"/>
                  </a:lnTo>
                  <a:lnTo>
                    <a:pt x="32" y="286"/>
                  </a:lnTo>
                  <a:lnTo>
                    <a:pt x="22" y="272"/>
                  </a:lnTo>
                  <a:lnTo>
                    <a:pt x="14" y="256"/>
                  </a:lnTo>
                  <a:lnTo>
                    <a:pt x="8" y="238"/>
                  </a:lnTo>
                  <a:lnTo>
                    <a:pt x="4" y="220"/>
                  </a:lnTo>
                  <a:lnTo>
                    <a:pt x="2" y="202"/>
                  </a:lnTo>
                  <a:lnTo>
                    <a:pt x="0" y="184"/>
                  </a:lnTo>
                  <a:lnTo>
                    <a:pt x="0" y="184"/>
                  </a:lnTo>
                  <a:lnTo>
                    <a:pt x="2" y="166"/>
                  </a:lnTo>
                  <a:lnTo>
                    <a:pt x="4" y="146"/>
                  </a:lnTo>
                  <a:lnTo>
                    <a:pt x="8" y="130"/>
                  </a:lnTo>
                  <a:lnTo>
                    <a:pt x="14" y="112"/>
                  </a:lnTo>
                  <a:lnTo>
                    <a:pt x="22" y="96"/>
                  </a:lnTo>
                  <a:lnTo>
                    <a:pt x="32" y="82"/>
                  </a:lnTo>
                  <a:lnTo>
                    <a:pt x="42" y="68"/>
                  </a:lnTo>
                  <a:lnTo>
                    <a:pt x="54" y="54"/>
                  </a:lnTo>
                  <a:lnTo>
                    <a:pt x="68" y="42"/>
                  </a:lnTo>
                  <a:lnTo>
                    <a:pt x="82" y="32"/>
                  </a:lnTo>
                  <a:lnTo>
                    <a:pt x="96" y="22"/>
                  </a:lnTo>
                  <a:lnTo>
                    <a:pt x="112" y="14"/>
                  </a:lnTo>
                  <a:lnTo>
                    <a:pt x="130" y="8"/>
                  </a:lnTo>
                  <a:lnTo>
                    <a:pt x="148" y="4"/>
                  </a:lnTo>
                  <a:lnTo>
                    <a:pt x="166" y="2"/>
                  </a:lnTo>
                  <a:lnTo>
                    <a:pt x="184" y="0"/>
                  </a:lnTo>
                  <a:lnTo>
                    <a:pt x="184" y="0"/>
                  </a:lnTo>
                  <a:lnTo>
                    <a:pt x="202" y="2"/>
                  </a:lnTo>
                  <a:lnTo>
                    <a:pt x="220" y="4"/>
                  </a:lnTo>
                  <a:lnTo>
                    <a:pt x="238" y="8"/>
                  </a:lnTo>
                  <a:lnTo>
                    <a:pt x="256" y="14"/>
                  </a:lnTo>
                  <a:lnTo>
                    <a:pt x="272" y="22"/>
                  </a:lnTo>
                  <a:lnTo>
                    <a:pt x="286" y="32"/>
                  </a:lnTo>
                  <a:lnTo>
                    <a:pt x="300" y="42"/>
                  </a:lnTo>
                  <a:lnTo>
                    <a:pt x="314" y="54"/>
                  </a:lnTo>
                  <a:lnTo>
                    <a:pt x="326" y="68"/>
                  </a:lnTo>
                  <a:lnTo>
                    <a:pt x="336" y="82"/>
                  </a:lnTo>
                  <a:lnTo>
                    <a:pt x="346" y="96"/>
                  </a:lnTo>
                  <a:lnTo>
                    <a:pt x="354" y="112"/>
                  </a:lnTo>
                  <a:lnTo>
                    <a:pt x="360" y="130"/>
                  </a:lnTo>
                  <a:lnTo>
                    <a:pt x="364" y="146"/>
                  </a:lnTo>
                  <a:lnTo>
                    <a:pt x="366" y="166"/>
                  </a:lnTo>
                  <a:lnTo>
                    <a:pt x="368" y="184"/>
                  </a:lnTo>
                  <a:lnTo>
                    <a:pt x="368" y="184"/>
                  </a:lnTo>
                  <a:lnTo>
                    <a:pt x="366" y="202"/>
                  </a:lnTo>
                  <a:lnTo>
                    <a:pt x="364" y="220"/>
                  </a:lnTo>
                  <a:lnTo>
                    <a:pt x="360" y="238"/>
                  </a:lnTo>
                  <a:lnTo>
                    <a:pt x="354" y="256"/>
                  </a:lnTo>
                  <a:lnTo>
                    <a:pt x="346" y="272"/>
                  </a:lnTo>
                  <a:lnTo>
                    <a:pt x="336" y="286"/>
                  </a:lnTo>
                  <a:lnTo>
                    <a:pt x="326" y="300"/>
                  </a:lnTo>
                  <a:lnTo>
                    <a:pt x="314" y="314"/>
                  </a:lnTo>
                  <a:lnTo>
                    <a:pt x="300" y="326"/>
                  </a:lnTo>
                  <a:lnTo>
                    <a:pt x="286" y="336"/>
                  </a:lnTo>
                  <a:lnTo>
                    <a:pt x="272" y="346"/>
                  </a:lnTo>
                  <a:lnTo>
                    <a:pt x="256" y="352"/>
                  </a:lnTo>
                  <a:lnTo>
                    <a:pt x="238" y="360"/>
                  </a:lnTo>
                  <a:lnTo>
                    <a:pt x="220" y="364"/>
                  </a:lnTo>
                  <a:lnTo>
                    <a:pt x="202" y="366"/>
                  </a:lnTo>
                  <a:lnTo>
                    <a:pt x="184" y="368"/>
                  </a:lnTo>
                  <a:lnTo>
                    <a:pt x="184" y="368"/>
                  </a:lnTo>
                  <a:close/>
                  <a:moveTo>
                    <a:pt x="184" y="18"/>
                  </a:moveTo>
                  <a:lnTo>
                    <a:pt x="184" y="18"/>
                  </a:lnTo>
                  <a:lnTo>
                    <a:pt x="168" y="20"/>
                  </a:lnTo>
                  <a:lnTo>
                    <a:pt x="150" y="22"/>
                  </a:lnTo>
                  <a:lnTo>
                    <a:pt x="134" y="26"/>
                  </a:lnTo>
                  <a:lnTo>
                    <a:pt x="120" y="32"/>
                  </a:lnTo>
                  <a:lnTo>
                    <a:pt x="106" y="38"/>
                  </a:lnTo>
                  <a:lnTo>
                    <a:pt x="92" y="46"/>
                  </a:lnTo>
                  <a:lnTo>
                    <a:pt x="78" y="56"/>
                  </a:lnTo>
                  <a:lnTo>
                    <a:pt x="68" y="66"/>
                  </a:lnTo>
                  <a:lnTo>
                    <a:pt x="56" y="78"/>
                  </a:lnTo>
                  <a:lnTo>
                    <a:pt x="46" y="92"/>
                  </a:lnTo>
                  <a:lnTo>
                    <a:pt x="38" y="106"/>
                  </a:lnTo>
                  <a:lnTo>
                    <a:pt x="32" y="120"/>
                  </a:lnTo>
                  <a:lnTo>
                    <a:pt x="26" y="134"/>
                  </a:lnTo>
                  <a:lnTo>
                    <a:pt x="22" y="150"/>
                  </a:lnTo>
                  <a:lnTo>
                    <a:pt x="20" y="166"/>
                  </a:lnTo>
                  <a:lnTo>
                    <a:pt x="18" y="184"/>
                  </a:lnTo>
                  <a:lnTo>
                    <a:pt x="18" y="184"/>
                  </a:lnTo>
                  <a:lnTo>
                    <a:pt x="20" y="200"/>
                  </a:lnTo>
                  <a:lnTo>
                    <a:pt x="22" y="218"/>
                  </a:lnTo>
                  <a:lnTo>
                    <a:pt x="26" y="234"/>
                  </a:lnTo>
                  <a:lnTo>
                    <a:pt x="32" y="248"/>
                  </a:lnTo>
                  <a:lnTo>
                    <a:pt x="38" y="262"/>
                  </a:lnTo>
                  <a:lnTo>
                    <a:pt x="46" y="276"/>
                  </a:lnTo>
                  <a:lnTo>
                    <a:pt x="56" y="290"/>
                  </a:lnTo>
                  <a:lnTo>
                    <a:pt x="68" y="300"/>
                  </a:lnTo>
                  <a:lnTo>
                    <a:pt x="78" y="312"/>
                  </a:lnTo>
                  <a:lnTo>
                    <a:pt x="92" y="322"/>
                  </a:lnTo>
                  <a:lnTo>
                    <a:pt x="106" y="330"/>
                  </a:lnTo>
                  <a:lnTo>
                    <a:pt x="120" y="336"/>
                  </a:lnTo>
                  <a:lnTo>
                    <a:pt x="134" y="342"/>
                  </a:lnTo>
                  <a:lnTo>
                    <a:pt x="150" y="346"/>
                  </a:lnTo>
                  <a:lnTo>
                    <a:pt x="168" y="348"/>
                  </a:lnTo>
                  <a:lnTo>
                    <a:pt x="184" y="350"/>
                  </a:lnTo>
                  <a:lnTo>
                    <a:pt x="184" y="350"/>
                  </a:lnTo>
                  <a:lnTo>
                    <a:pt x="200" y="348"/>
                  </a:lnTo>
                  <a:lnTo>
                    <a:pt x="218" y="346"/>
                  </a:lnTo>
                  <a:lnTo>
                    <a:pt x="234" y="342"/>
                  </a:lnTo>
                  <a:lnTo>
                    <a:pt x="248" y="336"/>
                  </a:lnTo>
                  <a:lnTo>
                    <a:pt x="262" y="330"/>
                  </a:lnTo>
                  <a:lnTo>
                    <a:pt x="276" y="322"/>
                  </a:lnTo>
                  <a:lnTo>
                    <a:pt x="290" y="312"/>
                  </a:lnTo>
                  <a:lnTo>
                    <a:pt x="302" y="300"/>
                  </a:lnTo>
                  <a:lnTo>
                    <a:pt x="312" y="290"/>
                  </a:lnTo>
                  <a:lnTo>
                    <a:pt x="322" y="276"/>
                  </a:lnTo>
                  <a:lnTo>
                    <a:pt x="330" y="262"/>
                  </a:lnTo>
                  <a:lnTo>
                    <a:pt x="336" y="248"/>
                  </a:lnTo>
                  <a:lnTo>
                    <a:pt x="342" y="234"/>
                  </a:lnTo>
                  <a:lnTo>
                    <a:pt x="346" y="218"/>
                  </a:lnTo>
                  <a:lnTo>
                    <a:pt x="348" y="200"/>
                  </a:lnTo>
                  <a:lnTo>
                    <a:pt x="350" y="184"/>
                  </a:lnTo>
                  <a:lnTo>
                    <a:pt x="350" y="184"/>
                  </a:lnTo>
                  <a:lnTo>
                    <a:pt x="348" y="166"/>
                  </a:lnTo>
                  <a:lnTo>
                    <a:pt x="346" y="150"/>
                  </a:lnTo>
                  <a:lnTo>
                    <a:pt x="342" y="134"/>
                  </a:lnTo>
                  <a:lnTo>
                    <a:pt x="336" y="120"/>
                  </a:lnTo>
                  <a:lnTo>
                    <a:pt x="330" y="106"/>
                  </a:lnTo>
                  <a:lnTo>
                    <a:pt x="322" y="92"/>
                  </a:lnTo>
                  <a:lnTo>
                    <a:pt x="312" y="78"/>
                  </a:lnTo>
                  <a:lnTo>
                    <a:pt x="302" y="66"/>
                  </a:lnTo>
                  <a:lnTo>
                    <a:pt x="290" y="56"/>
                  </a:lnTo>
                  <a:lnTo>
                    <a:pt x="276" y="46"/>
                  </a:lnTo>
                  <a:lnTo>
                    <a:pt x="262" y="38"/>
                  </a:lnTo>
                  <a:lnTo>
                    <a:pt x="248" y="32"/>
                  </a:lnTo>
                  <a:lnTo>
                    <a:pt x="234" y="26"/>
                  </a:lnTo>
                  <a:lnTo>
                    <a:pt x="218" y="22"/>
                  </a:lnTo>
                  <a:lnTo>
                    <a:pt x="200" y="20"/>
                  </a:lnTo>
                  <a:lnTo>
                    <a:pt x="184" y="18"/>
                  </a:lnTo>
                  <a:lnTo>
                    <a:pt x="18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8" name="Freeform 122">
              <a:extLst>
                <a:ext uri="{FF2B5EF4-FFF2-40B4-BE49-F238E27FC236}">
                  <a16:creationId xmlns:a16="http://schemas.microsoft.com/office/drawing/2014/main" id="{FDECE361-061D-4D3A-B95C-AAC18DD3890E}"/>
                </a:ext>
              </a:extLst>
            </p:cNvPr>
            <p:cNvSpPr>
              <a:spLocks noEditPoints="1"/>
            </p:cNvSpPr>
            <p:nvPr/>
          </p:nvSpPr>
          <p:spPr bwMode="auto">
            <a:xfrm>
              <a:off x="3463" y="3178"/>
              <a:ext cx="240" cy="240"/>
            </a:xfrm>
            <a:custGeom>
              <a:avLst/>
              <a:gdLst>
                <a:gd name="T0" fmla="*/ 120 w 240"/>
                <a:gd name="T1" fmla="*/ 240 h 240"/>
                <a:gd name="T2" fmla="*/ 96 w 240"/>
                <a:gd name="T3" fmla="*/ 238 h 240"/>
                <a:gd name="T4" fmla="*/ 52 w 240"/>
                <a:gd name="T5" fmla="*/ 220 h 240"/>
                <a:gd name="T6" fmla="*/ 20 w 240"/>
                <a:gd name="T7" fmla="*/ 188 h 240"/>
                <a:gd name="T8" fmla="*/ 2 w 240"/>
                <a:gd name="T9" fmla="*/ 144 h 240"/>
                <a:gd name="T10" fmla="*/ 0 w 240"/>
                <a:gd name="T11" fmla="*/ 120 h 240"/>
                <a:gd name="T12" fmla="*/ 0 w 240"/>
                <a:gd name="T13" fmla="*/ 108 h 240"/>
                <a:gd name="T14" fmla="*/ 10 w 240"/>
                <a:gd name="T15" fmla="*/ 74 h 240"/>
                <a:gd name="T16" fmla="*/ 34 w 240"/>
                <a:gd name="T17" fmla="*/ 34 h 240"/>
                <a:gd name="T18" fmla="*/ 74 w 240"/>
                <a:gd name="T19" fmla="*/ 8 h 240"/>
                <a:gd name="T20" fmla="*/ 108 w 240"/>
                <a:gd name="T21" fmla="*/ 0 h 240"/>
                <a:gd name="T22" fmla="*/ 120 w 240"/>
                <a:gd name="T23" fmla="*/ 0 h 240"/>
                <a:gd name="T24" fmla="*/ 144 w 240"/>
                <a:gd name="T25" fmla="*/ 2 h 240"/>
                <a:gd name="T26" fmla="*/ 188 w 240"/>
                <a:gd name="T27" fmla="*/ 20 h 240"/>
                <a:gd name="T28" fmla="*/ 220 w 240"/>
                <a:gd name="T29" fmla="*/ 52 h 240"/>
                <a:gd name="T30" fmla="*/ 238 w 240"/>
                <a:gd name="T31" fmla="*/ 96 h 240"/>
                <a:gd name="T32" fmla="*/ 240 w 240"/>
                <a:gd name="T33" fmla="*/ 120 h 240"/>
                <a:gd name="T34" fmla="*/ 240 w 240"/>
                <a:gd name="T35" fmla="*/ 132 h 240"/>
                <a:gd name="T36" fmla="*/ 230 w 240"/>
                <a:gd name="T37" fmla="*/ 166 h 240"/>
                <a:gd name="T38" fmla="*/ 206 w 240"/>
                <a:gd name="T39" fmla="*/ 204 h 240"/>
                <a:gd name="T40" fmla="*/ 166 w 240"/>
                <a:gd name="T41" fmla="*/ 230 h 240"/>
                <a:gd name="T42" fmla="*/ 132 w 240"/>
                <a:gd name="T43" fmla="*/ 240 h 240"/>
                <a:gd name="T44" fmla="*/ 120 w 240"/>
                <a:gd name="T45" fmla="*/ 240 h 240"/>
                <a:gd name="T46" fmla="*/ 120 w 240"/>
                <a:gd name="T47" fmla="*/ 18 h 240"/>
                <a:gd name="T48" fmla="*/ 80 w 240"/>
                <a:gd name="T49" fmla="*/ 26 h 240"/>
                <a:gd name="T50" fmla="*/ 48 w 240"/>
                <a:gd name="T51" fmla="*/ 48 h 240"/>
                <a:gd name="T52" fmla="*/ 26 w 240"/>
                <a:gd name="T53" fmla="*/ 80 h 240"/>
                <a:gd name="T54" fmla="*/ 18 w 240"/>
                <a:gd name="T55" fmla="*/ 120 h 240"/>
                <a:gd name="T56" fmla="*/ 20 w 240"/>
                <a:gd name="T57" fmla="*/ 140 h 240"/>
                <a:gd name="T58" fmla="*/ 36 w 240"/>
                <a:gd name="T59" fmla="*/ 178 h 240"/>
                <a:gd name="T60" fmla="*/ 62 w 240"/>
                <a:gd name="T61" fmla="*/ 204 h 240"/>
                <a:gd name="T62" fmla="*/ 100 w 240"/>
                <a:gd name="T63" fmla="*/ 220 h 240"/>
                <a:gd name="T64" fmla="*/ 120 w 240"/>
                <a:gd name="T65" fmla="*/ 222 h 240"/>
                <a:gd name="T66" fmla="*/ 160 w 240"/>
                <a:gd name="T67" fmla="*/ 214 h 240"/>
                <a:gd name="T68" fmla="*/ 192 w 240"/>
                <a:gd name="T69" fmla="*/ 192 h 240"/>
                <a:gd name="T70" fmla="*/ 214 w 240"/>
                <a:gd name="T71" fmla="*/ 160 h 240"/>
                <a:gd name="T72" fmla="*/ 222 w 240"/>
                <a:gd name="T73" fmla="*/ 120 h 240"/>
                <a:gd name="T74" fmla="*/ 220 w 240"/>
                <a:gd name="T75" fmla="*/ 100 h 240"/>
                <a:gd name="T76" fmla="*/ 204 w 240"/>
                <a:gd name="T77" fmla="*/ 62 h 240"/>
                <a:gd name="T78" fmla="*/ 178 w 240"/>
                <a:gd name="T79" fmla="*/ 36 h 240"/>
                <a:gd name="T80" fmla="*/ 140 w 240"/>
                <a:gd name="T81" fmla="*/ 20 h 240"/>
                <a:gd name="T82" fmla="*/ 120 w 240"/>
                <a:gd name="T83" fmla="*/ 1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0" h="240">
                  <a:moveTo>
                    <a:pt x="120" y="240"/>
                  </a:moveTo>
                  <a:lnTo>
                    <a:pt x="120" y="240"/>
                  </a:lnTo>
                  <a:lnTo>
                    <a:pt x="108" y="240"/>
                  </a:lnTo>
                  <a:lnTo>
                    <a:pt x="96" y="238"/>
                  </a:lnTo>
                  <a:lnTo>
                    <a:pt x="74" y="230"/>
                  </a:lnTo>
                  <a:lnTo>
                    <a:pt x="52" y="220"/>
                  </a:lnTo>
                  <a:lnTo>
                    <a:pt x="34" y="204"/>
                  </a:lnTo>
                  <a:lnTo>
                    <a:pt x="20" y="188"/>
                  </a:lnTo>
                  <a:lnTo>
                    <a:pt x="10" y="166"/>
                  </a:lnTo>
                  <a:lnTo>
                    <a:pt x="2" y="144"/>
                  </a:lnTo>
                  <a:lnTo>
                    <a:pt x="0" y="132"/>
                  </a:lnTo>
                  <a:lnTo>
                    <a:pt x="0" y="120"/>
                  </a:lnTo>
                  <a:lnTo>
                    <a:pt x="0" y="120"/>
                  </a:lnTo>
                  <a:lnTo>
                    <a:pt x="0" y="108"/>
                  </a:lnTo>
                  <a:lnTo>
                    <a:pt x="2" y="96"/>
                  </a:lnTo>
                  <a:lnTo>
                    <a:pt x="10" y="74"/>
                  </a:lnTo>
                  <a:lnTo>
                    <a:pt x="20" y="52"/>
                  </a:lnTo>
                  <a:lnTo>
                    <a:pt x="34" y="34"/>
                  </a:lnTo>
                  <a:lnTo>
                    <a:pt x="52" y="20"/>
                  </a:lnTo>
                  <a:lnTo>
                    <a:pt x="74" y="8"/>
                  </a:lnTo>
                  <a:lnTo>
                    <a:pt x="96" y="2"/>
                  </a:lnTo>
                  <a:lnTo>
                    <a:pt x="108" y="0"/>
                  </a:lnTo>
                  <a:lnTo>
                    <a:pt x="120" y="0"/>
                  </a:lnTo>
                  <a:lnTo>
                    <a:pt x="120" y="0"/>
                  </a:lnTo>
                  <a:lnTo>
                    <a:pt x="132" y="0"/>
                  </a:lnTo>
                  <a:lnTo>
                    <a:pt x="144" y="2"/>
                  </a:lnTo>
                  <a:lnTo>
                    <a:pt x="166" y="8"/>
                  </a:lnTo>
                  <a:lnTo>
                    <a:pt x="188" y="20"/>
                  </a:lnTo>
                  <a:lnTo>
                    <a:pt x="206" y="34"/>
                  </a:lnTo>
                  <a:lnTo>
                    <a:pt x="220" y="52"/>
                  </a:lnTo>
                  <a:lnTo>
                    <a:pt x="230" y="74"/>
                  </a:lnTo>
                  <a:lnTo>
                    <a:pt x="238" y="96"/>
                  </a:lnTo>
                  <a:lnTo>
                    <a:pt x="240" y="108"/>
                  </a:lnTo>
                  <a:lnTo>
                    <a:pt x="240" y="120"/>
                  </a:lnTo>
                  <a:lnTo>
                    <a:pt x="240" y="120"/>
                  </a:lnTo>
                  <a:lnTo>
                    <a:pt x="240" y="132"/>
                  </a:lnTo>
                  <a:lnTo>
                    <a:pt x="238" y="144"/>
                  </a:lnTo>
                  <a:lnTo>
                    <a:pt x="230" y="166"/>
                  </a:lnTo>
                  <a:lnTo>
                    <a:pt x="220" y="188"/>
                  </a:lnTo>
                  <a:lnTo>
                    <a:pt x="206" y="204"/>
                  </a:lnTo>
                  <a:lnTo>
                    <a:pt x="188" y="220"/>
                  </a:lnTo>
                  <a:lnTo>
                    <a:pt x="166" y="230"/>
                  </a:lnTo>
                  <a:lnTo>
                    <a:pt x="144" y="238"/>
                  </a:lnTo>
                  <a:lnTo>
                    <a:pt x="132" y="240"/>
                  </a:lnTo>
                  <a:lnTo>
                    <a:pt x="120" y="240"/>
                  </a:lnTo>
                  <a:lnTo>
                    <a:pt x="120" y="240"/>
                  </a:lnTo>
                  <a:close/>
                  <a:moveTo>
                    <a:pt x="120" y="18"/>
                  </a:moveTo>
                  <a:lnTo>
                    <a:pt x="120" y="18"/>
                  </a:lnTo>
                  <a:lnTo>
                    <a:pt x="100" y="20"/>
                  </a:lnTo>
                  <a:lnTo>
                    <a:pt x="80" y="26"/>
                  </a:lnTo>
                  <a:lnTo>
                    <a:pt x="62" y="36"/>
                  </a:lnTo>
                  <a:lnTo>
                    <a:pt x="48" y="48"/>
                  </a:lnTo>
                  <a:lnTo>
                    <a:pt x="36" y="62"/>
                  </a:lnTo>
                  <a:lnTo>
                    <a:pt x="26" y="80"/>
                  </a:lnTo>
                  <a:lnTo>
                    <a:pt x="20" y="100"/>
                  </a:lnTo>
                  <a:lnTo>
                    <a:pt x="18" y="120"/>
                  </a:lnTo>
                  <a:lnTo>
                    <a:pt x="18" y="120"/>
                  </a:lnTo>
                  <a:lnTo>
                    <a:pt x="20" y="140"/>
                  </a:lnTo>
                  <a:lnTo>
                    <a:pt x="26" y="160"/>
                  </a:lnTo>
                  <a:lnTo>
                    <a:pt x="36" y="178"/>
                  </a:lnTo>
                  <a:lnTo>
                    <a:pt x="48" y="192"/>
                  </a:lnTo>
                  <a:lnTo>
                    <a:pt x="62" y="204"/>
                  </a:lnTo>
                  <a:lnTo>
                    <a:pt x="80" y="214"/>
                  </a:lnTo>
                  <a:lnTo>
                    <a:pt x="100" y="220"/>
                  </a:lnTo>
                  <a:lnTo>
                    <a:pt x="120" y="222"/>
                  </a:lnTo>
                  <a:lnTo>
                    <a:pt x="120" y="222"/>
                  </a:lnTo>
                  <a:lnTo>
                    <a:pt x="140" y="220"/>
                  </a:lnTo>
                  <a:lnTo>
                    <a:pt x="160" y="214"/>
                  </a:lnTo>
                  <a:lnTo>
                    <a:pt x="178" y="204"/>
                  </a:lnTo>
                  <a:lnTo>
                    <a:pt x="192" y="192"/>
                  </a:lnTo>
                  <a:lnTo>
                    <a:pt x="204" y="178"/>
                  </a:lnTo>
                  <a:lnTo>
                    <a:pt x="214" y="160"/>
                  </a:lnTo>
                  <a:lnTo>
                    <a:pt x="220" y="140"/>
                  </a:lnTo>
                  <a:lnTo>
                    <a:pt x="222" y="120"/>
                  </a:lnTo>
                  <a:lnTo>
                    <a:pt x="222" y="120"/>
                  </a:lnTo>
                  <a:lnTo>
                    <a:pt x="220" y="100"/>
                  </a:lnTo>
                  <a:lnTo>
                    <a:pt x="214" y="80"/>
                  </a:lnTo>
                  <a:lnTo>
                    <a:pt x="204" y="62"/>
                  </a:lnTo>
                  <a:lnTo>
                    <a:pt x="192" y="48"/>
                  </a:lnTo>
                  <a:lnTo>
                    <a:pt x="178" y="36"/>
                  </a:lnTo>
                  <a:lnTo>
                    <a:pt x="160" y="26"/>
                  </a:lnTo>
                  <a:lnTo>
                    <a:pt x="140" y="20"/>
                  </a:lnTo>
                  <a:lnTo>
                    <a:pt x="120" y="18"/>
                  </a:lnTo>
                  <a:lnTo>
                    <a:pt x="120"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19" name="Rectangle 123">
              <a:extLst>
                <a:ext uri="{FF2B5EF4-FFF2-40B4-BE49-F238E27FC236}">
                  <a16:creationId xmlns:a16="http://schemas.microsoft.com/office/drawing/2014/main" id="{47AE2E27-2745-4416-9BA6-67C2A970CFAD}"/>
                </a:ext>
              </a:extLst>
            </p:cNvPr>
            <p:cNvSpPr>
              <a:spLocks noChangeArrowheads="1"/>
            </p:cNvSpPr>
            <p:nvPr/>
          </p:nvSpPr>
          <p:spPr bwMode="auto">
            <a:xfrm>
              <a:off x="350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0" name="Rectangle 124">
              <a:extLst>
                <a:ext uri="{FF2B5EF4-FFF2-40B4-BE49-F238E27FC236}">
                  <a16:creationId xmlns:a16="http://schemas.microsoft.com/office/drawing/2014/main" id="{E889804D-F9B5-4A77-B39F-CA5B9BFEFBB4}"/>
                </a:ext>
              </a:extLst>
            </p:cNvPr>
            <p:cNvSpPr>
              <a:spLocks noChangeArrowheads="1"/>
            </p:cNvSpPr>
            <p:nvPr/>
          </p:nvSpPr>
          <p:spPr bwMode="auto">
            <a:xfrm>
              <a:off x="363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1" name="Rectangle 125">
              <a:extLst>
                <a:ext uri="{FF2B5EF4-FFF2-40B4-BE49-F238E27FC236}">
                  <a16:creationId xmlns:a16="http://schemas.microsoft.com/office/drawing/2014/main" id="{B2DB065F-3DDD-44D3-8F33-9F77233B1049}"/>
                </a:ext>
              </a:extLst>
            </p:cNvPr>
            <p:cNvSpPr>
              <a:spLocks noChangeArrowheads="1"/>
            </p:cNvSpPr>
            <p:nvPr/>
          </p:nvSpPr>
          <p:spPr bwMode="auto">
            <a:xfrm>
              <a:off x="3517" y="2922"/>
              <a:ext cx="18" cy="7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2" name="Rectangle 126">
              <a:extLst>
                <a:ext uri="{FF2B5EF4-FFF2-40B4-BE49-F238E27FC236}">
                  <a16:creationId xmlns:a16="http://schemas.microsoft.com/office/drawing/2014/main" id="{0607F99C-158C-4F60-BB7E-934FE406D6DD}"/>
                </a:ext>
              </a:extLst>
            </p:cNvPr>
            <p:cNvSpPr>
              <a:spLocks noChangeArrowheads="1"/>
            </p:cNvSpPr>
            <p:nvPr/>
          </p:nvSpPr>
          <p:spPr bwMode="auto">
            <a:xfrm>
              <a:off x="3517" y="3012"/>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3" name="Rectangle 127">
              <a:extLst>
                <a:ext uri="{FF2B5EF4-FFF2-40B4-BE49-F238E27FC236}">
                  <a16:creationId xmlns:a16="http://schemas.microsoft.com/office/drawing/2014/main" id="{54DA2CC1-5B87-4178-81D4-7203EC34359D}"/>
                </a:ext>
              </a:extLst>
            </p:cNvPr>
            <p:cNvSpPr>
              <a:spLocks noChangeArrowheads="1"/>
            </p:cNvSpPr>
            <p:nvPr/>
          </p:nvSpPr>
          <p:spPr bwMode="auto">
            <a:xfrm>
              <a:off x="3559" y="2866"/>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4" name="Rectangle 128">
              <a:extLst>
                <a:ext uri="{FF2B5EF4-FFF2-40B4-BE49-F238E27FC236}">
                  <a16:creationId xmlns:a16="http://schemas.microsoft.com/office/drawing/2014/main" id="{5D1743AD-B056-4942-A871-10DE8056A1EC}"/>
                </a:ext>
              </a:extLst>
            </p:cNvPr>
            <p:cNvSpPr>
              <a:spLocks noChangeArrowheads="1"/>
            </p:cNvSpPr>
            <p:nvPr/>
          </p:nvSpPr>
          <p:spPr bwMode="auto">
            <a:xfrm>
              <a:off x="3559" y="2954"/>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5" name="Rectangle 129">
              <a:extLst>
                <a:ext uri="{FF2B5EF4-FFF2-40B4-BE49-F238E27FC236}">
                  <a16:creationId xmlns:a16="http://schemas.microsoft.com/office/drawing/2014/main" id="{DA47FDBE-D3E6-4D70-A7C2-FFA1D0040744}"/>
                </a:ext>
              </a:extLst>
            </p:cNvPr>
            <p:cNvSpPr>
              <a:spLocks noChangeArrowheads="1"/>
            </p:cNvSpPr>
            <p:nvPr/>
          </p:nvSpPr>
          <p:spPr bwMode="auto">
            <a:xfrm>
              <a:off x="3601" y="2938"/>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26" name="Rectangle 130">
              <a:extLst>
                <a:ext uri="{FF2B5EF4-FFF2-40B4-BE49-F238E27FC236}">
                  <a16:creationId xmlns:a16="http://schemas.microsoft.com/office/drawing/2014/main" id="{169D894E-E46F-45E6-920F-8DFAD056C5D9}"/>
                </a:ext>
              </a:extLst>
            </p:cNvPr>
            <p:cNvSpPr>
              <a:spLocks noChangeArrowheads="1"/>
            </p:cNvSpPr>
            <p:nvPr/>
          </p:nvSpPr>
          <p:spPr bwMode="auto">
            <a:xfrm>
              <a:off x="3601" y="3028"/>
              <a:ext cx="18" cy="24"/>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grpSp>
      <p:sp>
        <p:nvSpPr>
          <p:cNvPr id="2" name="Rectangle 1">
            <a:extLst>
              <a:ext uri="{FF2B5EF4-FFF2-40B4-BE49-F238E27FC236}">
                <a16:creationId xmlns:a16="http://schemas.microsoft.com/office/drawing/2014/main" id="{81BBCB87-1E0C-466E-80FE-B27776C5288F}"/>
              </a:ext>
            </a:extLst>
          </p:cNvPr>
          <p:cNvSpPr/>
          <p:nvPr/>
        </p:nvSpPr>
        <p:spPr>
          <a:xfrm>
            <a:off x="774795" y="1322675"/>
            <a:ext cx="10877288" cy="1169551"/>
          </a:xfrm>
          <a:prstGeom prst="rect">
            <a:avLst/>
          </a:prstGeom>
        </p:spPr>
        <p:txBody>
          <a:bodyPr wrap="square">
            <a:spAutoFit/>
          </a:bodyPr>
          <a:lstStyle/>
          <a:p>
            <a:pPr marL="356616" indent="-356616">
              <a:spcAft>
                <a:spcPts val="600"/>
              </a:spcAft>
              <a:buClr>
                <a:schemeClr val="accent2"/>
              </a:buClr>
              <a:buSzPct val="70000"/>
              <a:buFont typeface="Arial" pitchFamily="34" charset="0"/>
              <a:buChar char="►"/>
            </a:pPr>
            <a:r>
              <a:rPr lang="en-IN" sz="2000" dirty="0">
                <a:solidFill>
                  <a:schemeClr val="bg1"/>
                </a:solidFill>
              </a:rPr>
              <a:t>Validate, correct, Standardize and format data</a:t>
            </a:r>
          </a:p>
          <a:p>
            <a:pPr marL="356616" indent="-356616">
              <a:spcAft>
                <a:spcPts val="600"/>
              </a:spcAft>
              <a:buClr>
                <a:schemeClr val="accent2"/>
              </a:buClr>
              <a:buSzPct val="70000"/>
              <a:buFont typeface="Arial" pitchFamily="34" charset="0"/>
              <a:buChar char="►"/>
            </a:pPr>
            <a:r>
              <a:rPr lang="en-IN" sz="2000" dirty="0">
                <a:solidFill>
                  <a:schemeClr val="bg1"/>
                </a:solidFill>
              </a:rPr>
              <a:t>Works on group of columns called entities.</a:t>
            </a:r>
          </a:p>
          <a:p>
            <a:pPr marL="356616" indent="-356616">
              <a:spcAft>
                <a:spcPts val="600"/>
              </a:spcAft>
              <a:buClr>
                <a:schemeClr val="accent2"/>
              </a:buClr>
              <a:buSzPct val="70000"/>
              <a:buFont typeface="Arial" pitchFamily="34" charset="0"/>
              <a:buChar char="►"/>
            </a:pPr>
            <a:r>
              <a:rPr lang="en-IN" sz="2000" dirty="0">
                <a:solidFill>
                  <a:schemeClr val="bg1"/>
                </a:solidFill>
              </a:rPr>
              <a:t>Entities are group of content types as shown below</a:t>
            </a:r>
          </a:p>
        </p:txBody>
      </p:sp>
      <p:pic>
        <p:nvPicPr>
          <p:cNvPr id="3" name="Picture 2">
            <a:extLst>
              <a:ext uri="{FF2B5EF4-FFF2-40B4-BE49-F238E27FC236}">
                <a16:creationId xmlns:a16="http://schemas.microsoft.com/office/drawing/2014/main" id="{2894F06A-DEF2-4FD3-9C9C-5EEA84F31657}"/>
              </a:ext>
            </a:extLst>
          </p:cNvPr>
          <p:cNvPicPr>
            <a:picLocks noChangeAspect="1"/>
          </p:cNvPicPr>
          <p:nvPr/>
        </p:nvPicPr>
        <p:blipFill>
          <a:blip r:embed="rId3"/>
          <a:stretch>
            <a:fillRect/>
          </a:stretch>
        </p:blipFill>
        <p:spPr>
          <a:xfrm>
            <a:off x="774795" y="2668388"/>
            <a:ext cx="10877289" cy="3057525"/>
          </a:xfrm>
          <a:prstGeom prst="rect">
            <a:avLst/>
          </a:prstGeom>
        </p:spPr>
      </p:pic>
    </p:spTree>
    <p:extLst>
      <p:ext uri="{BB962C8B-B14F-4D97-AF65-F5344CB8AC3E}">
        <p14:creationId xmlns:p14="http://schemas.microsoft.com/office/powerpoint/2010/main" val="32059407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extLst>
    <a:ext uri="{05A4C25C-085E-4340-85A3-A5531E510DB2}">
      <thm15:themeFamily xmlns:thm15="http://schemas.microsoft.com/office/thememl/2012/main" name="Global_EY_widescreen_presentation_2019_v1.4.pptx" id="{669A4694-7F8C-40EA-92E1-8E6D75010CAB}" vid="{974AC421-4F2E-46A5-9C01-6F171E240785}"/>
    </a:ext>
  </a:extLst>
</a:theme>
</file>

<file path=ppt/theme/theme2.xml><?xml version="1.0" encoding="utf-8"?>
<a:theme xmlns:a="http://schemas.openxmlformats.org/drawingml/2006/main" name="2_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extLst>
    <a:ext uri="{05A4C25C-085E-4340-85A3-A5531E510DB2}">
      <thm15:themeFamily xmlns:thm15="http://schemas.microsoft.com/office/thememl/2012/main" name="Global_EY_widescreen_presentation_2019_v1.4.pptx" id="{669A4694-7F8C-40EA-92E1-8E6D75010CAB}" vid="{974AC421-4F2E-46A5-9C01-6F171E240785}"/>
    </a:ext>
  </a:extLst>
</a:theme>
</file>

<file path=ppt/theme/theme3.xml><?xml version="1.0" encoding="utf-8"?>
<a:theme xmlns:a="http://schemas.openxmlformats.org/drawingml/2006/main" name="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Application xmlns="http://www.sap.com/cof/powerpoint/application">
  <Version>2</Version>
  <Revision>2.7.001.82873</Revision>
</Applicatio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Application xmlns="http://www.sap.com/cof/ao/powerpoint/application">
  <com.sap.ip.bi.pioneer>
    <Version>4</Version>
    <AAO_Revision>2.7.001.82873</AAO_Revision>
    <RefreshOnOpen>False</RefreshOnOpen>
    <PlanningModeSetToChangeMode>True</PlanningModeSetToChangeMode>
    <Cleaned>False</Cleaned>
    <ForcePromptOnInitialRefresh>False</ForcePromptOnInitialRefresh>
    <StorePromptsInDocument>True</StorePromptsInDocument>
    <MergeVariables>False</MergeVariables>
    <RefreshPlanningObjectsOnRefreshAll>True</RefreshPlanningObjectsOnRefreshAll>
    <DocumentFilter/>
    <Items/>
  </com.sap.ip.bi.pioneer>
</Application>
</file>

<file path=customXml/item5.xml><?xml version="1.0" encoding="utf-8"?>
<ct:contentTypeSchema xmlns:ct="http://schemas.microsoft.com/office/2006/metadata/contentType" xmlns:ma="http://schemas.microsoft.com/office/2006/metadata/properties/metaAttributes" ct:_="" ma:_="" ma:contentTypeName="Document" ma:contentTypeID="0x010100353FCD5CB33C5B429D6A1A760153BE30" ma:contentTypeVersion="12" ma:contentTypeDescription="Create a new document." ma:contentTypeScope="" ma:versionID="3143bd893c0f19d5c067a7c69d74b025">
  <xsd:schema xmlns:xsd="http://www.w3.org/2001/XMLSchema" xmlns:xs="http://www.w3.org/2001/XMLSchema" xmlns:p="http://schemas.microsoft.com/office/2006/metadata/properties" xmlns:ns3="2adcf0f3-c17b-42e0-ad6d-1d1a43e2d557" xmlns:ns4="bd474f42-0804-45ef-86a0-99c4857f0945" targetNamespace="http://schemas.microsoft.com/office/2006/metadata/properties" ma:root="true" ma:fieldsID="2bf5c85452dd1e1ce3abe1e7ab3442d8" ns3:_="" ns4:_="">
    <xsd:import namespace="2adcf0f3-c17b-42e0-ad6d-1d1a43e2d557"/>
    <xsd:import namespace="bd474f42-0804-45ef-86a0-99c4857f094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dcf0f3-c17b-42e0-ad6d-1d1a43e2d5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d474f42-0804-45ef-86a0-99c4857f0945"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EE9A6F-5A9F-4B68-B170-25B55E8B902F}">
  <ds:schemaRefs>
    <ds:schemaRef ds:uri="http://www.sap.com/cof/powerpoint/application"/>
  </ds:schemaRefs>
</ds:datastoreItem>
</file>

<file path=customXml/itemProps2.xml><?xml version="1.0" encoding="utf-8"?>
<ds:datastoreItem xmlns:ds="http://schemas.openxmlformats.org/officeDocument/2006/customXml" ds:itemID="{22EA383D-C845-429B-8444-5CE213FCB95F}">
  <ds:schemaRefs>
    <ds:schemaRef ds:uri="http://schemas.microsoft.com/sharepoint/v3/contenttype/forms"/>
  </ds:schemaRefs>
</ds:datastoreItem>
</file>

<file path=customXml/itemProps3.xml><?xml version="1.0" encoding="utf-8"?>
<ds:datastoreItem xmlns:ds="http://schemas.openxmlformats.org/officeDocument/2006/customXml" ds:itemID="{F9C49268-747B-4BF1-8C31-C817F84EBF7C}">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bd474f42-0804-45ef-86a0-99c4857f0945"/>
    <ds:schemaRef ds:uri="http://schemas.microsoft.com/office/2006/documentManagement/types"/>
    <ds:schemaRef ds:uri="2adcf0f3-c17b-42e0-ad6d-1d1a43e2d557"/>
    <ds:schemaRef ds:uri="http://www.w3.org/XML/1998/namespace"/>
    <ds:schemaRef ds:uri="http://purl.org/dc/dcmitype/"/>
  </ds:schemaRefs>
</ds:datastoreItem>
</file>

<file path=customXml/itemProps4.xml><?xml version="1.0" encoding="utf-8"?>
<ds:datastoreItem xmlns:ds="http://schemas.openxmlformats.org/officeDocument/2006/customXml" ds:itemID="{97A69A69-501E-478F-B989-8C47CFC345F9}">
  <ds:schemaRefs>
    <ds:schemaRef ds:uri="http://www.sap.com/cof/ao/powerpoint/application"/>
  </ds:schemaRefs>
</ds:datastoreItem>
</file>

<file path=customXml/itemProps5.xml><?xml version="1.0" encoding="utf-8"?>
<ds:datastoreItem xmlns:ds="http://schemas.openxmlformats.org/officeDocument/2006/customXml" ds:itemID="{501D9CFC-FB80-4848-80E9-FB697DEF23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dcf0f3-c17b-42e0-ad6d-1d1a43e2d557"/>
    <ds:schemaRef ds:uri="bd474f42-0804-45ef-86a0-99c4857f09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12878</TotalTime>
  <Words>873</Words>
  <Application>Microsoft Office PowerPoint</Application>
  <PresentationFormat>Widescreen</PresentationFormat>
  <Paragraphs>91</Paragraphs>
  <Slides>20</Slides>
  <Notes>15</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2</vt:i4>
      </vt:variant>
      <vt:variant>
        <vt:lpstr>Slide Titles</vt:lpstr>
      </vt:variant>
      <vt:variant>
        <vt:i4>20</vt:i4>
      </vt:variant>
    </vt:vector>
  </HeadingPairs>
  <TitlesOfParts>
    <vt:vector size="30" baseType="lpstr">
      <vt:lpstr>Arial</vt:lpstr>
      <vt:lpstr>Calibri</vt:lpstr>
      <vt:lpstr>EYInterstate</vt:lpstr>
      <vt:lpstr>EYInterstate Light</vt:lpstr>
      <vt:lpstr>Georgia</vt:lpstr>
      <vt:lpstr>1_EY dark background</vt:lpstr>
      <vt:lpstr>2_EY dark background</vt:lpstr>
      <vt:lpstr>EY widescreen presentation 2015 v1</vt:lpstr>
      <vt:lpstr>think-cell Slide</vt:lpstr>
      <vt:lpstr>Packager Shell Object</vt:lpstr>
      <vt:lpstr>Agile Data Preparation</vt:lpstr>
      <vt:lpstr>Introduction</vt:lpstr>
      <vt:lpstr>Key Capabilities</vt:lpstr>
      <vt:lpstr>Comparison Agile Data preparation Vs Information Steward</vt:lpstr>
      <vt:lpstr>Features</vt:lpstr>
      <vt:lpstr>Basic Profiling – Data Quality Assessment</vt:lpstr>
      <vt:lpstr>Basic Profiling – Results Example</vt:lpstr>
      <vt:lpstr>Basic Profiling – Content type</vt:lpstr>
      <vt:lpstr>Data Cleansing - Introduction</vt:lpstr>
      <vt:lpstr>Data Cleansing – Data Quality Statistics</vt:lpstr>
      <vt:lpstr>Data Cleansing – Worksheet Results</vt:lpstr>
      <vt:lpstr>Data Cleansing – Results summary graph Example</vt:lpstr>
      <vt:lpstr>Removing Duplicates - Introduction</vt:lpstr>
      <vt:lpstr>Removing Duplicates – Export</vt:lpstr>
      <vt:lpstr>Scorecard</vt:lpstr>
      <vt:lpstr>Scorecard Features</vt:lpstr>
      <vt:lpstr>Scorecard set</vt:lpstr>
      <vt:lpstr>Scorecard – Failing records</vt:lpstr>
      <vt:lpstr>Scorecard – Dashboard</vt:lpstr>
      <vt:lpstr>Scorecard - Scheduling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Asif A Khan</dc:creator>
  <cp:lastModifiedBy>Revathi Bharathi</cp:lastModifiedBy>
  <cp:revision>426</cp:revision>
  <dcterms:created xsi:type="dcterms:W3CDTF">2020-06-05T08:37:23Z</dcterms:created>
  <dcterms:modified xsi:type="dcterms:W3CDTF">2021-02-22T09:04:25Z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0x010100353FCD5CB33C5B429D6A1A760153BE30</vt:lpwstr>
  </property>
</Properties>
</file>